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 id="2147483675" r:id="rId2"/>
  </p:sldMasterIdLst>
  <p:sldIdLst>
    <p:sldId id="284" r:id="rId3"/>
    <p:sldId id="282" r:id="rId4"/>
    <p:sldId id="291" r:id="rId5"/>
    <p:sldId id="287" r:id="rId6"/>
    <p:sldId id="281" r:id="rId7"/>
    <p:sldId id="288" r:id="rId8"/>
    <p:sldId id="279" r:id="rId9"/>
    <p:sldId id="283" r:id="rId10"/>
    <p:sldId id="268" r:id="rId11"/>
    <p:sldId id="269" r:id="rId12"/>
    <p:sldId id="278" r:id="rId13"/>
    <p:sldId id="266" r:id="rId14"/>
    <p:sldId id="277" r:id="rId15"/>
    <p:sldId id="289" r:id="rId16"/>
    <p:sldId id="290" r:id="rId17"/>
    <p:sldId id="263" r:id="rId18"/>
    <p:sldId id="271" r:id="rId19"/>
    <p:sldId id="285" r:id="rId20"/>
    <p:sldId id="276" r:id="rId21"/>
    <p:sldId id="270" r:id="rId22"/>
    <p:sldId id="272" r:id="rId23"/>
    <p:sldId id="286" r:id="rId24"/>
    <p:sldId id="273" r:id="rId25"/>
    <p:sldId id="274" r:id="rId26"/>
    <p:sldId id="275" r:id="rId27"/>
  </p:sldIdLst>
  <p:sldSz cx="9144000" cy="5108575"/>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2" pos="2880" userDrawn="1">
          <p15:clr>
            <a:srgbClr val="A4A3A4"/>
          </p15:clr>
        </p15:guide>
        <p15:guide id="6" orient="horz" pos="2947"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A3E0"/>
    <a:srgbClr val="0054B8"/>
    <a:srgbClr val="55BD9F"/>
    <a:srgbClr val="005487"/>
    <a:srgbClr val="4BA9BA"/>
    <a:srgbClr val="21588D"/>
    <a:srgbClr val="3376A0"/>
    <a:srgbClr val="308AAD"/>
    <a:srgbClr val="308AAF"/>
    <a:srgbClr val="308CA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049"/>
    <p:restoredTop sz="96327"/>
  </p:normalViewPr>
  <p:slideViewPr>
    <p:cSldViewPr snapToGrid="0" snapToObjects="1">
      <p:cViewPr>
        <p:scale>
          <a:sx n="85" d="100"/>
          <a:sy n="85" d="100"/>
        </p:scale>
        <p:origin x="1648" y="1480"/>
      </p:cViewPr>
      <p:guideLst>
        <p:guide pos="2880"/>
        <p:guide orient="horz" pos="2947"/>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theme" Target="theme/theme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en-GB" sz="1600" b="0" i="0" u="none" strike="noStrike" kern="1200" baseline="30000" dirty="0" err="1">
                <a:solidFill>
                  <a:srgbClr val="005487"/>
                </a:solidFill>
                <a:latin typeface="Calibri" panose="020F0502020204030204" pitchFamily="34" charset="0"/>
                <a:ea typeface="Maison Neue Mono" charset="0"/>
                <a:cs typeface="Calibri" panose="020F0502020204030204" pitchFamily="34" charset="0"/>
              </a:rPr>
              <a:t>Título</a:t>
            </a:r>
            <a:r>
              <a:rPr lang="en-GB" sz="1600" b="0" i="0" u="none" strike="noStrike" kern="1200" baseline="30000" dirty="0">
                <a:solidFill>
                  <a:srgbClr val="005487"/>
                </a:solidFill>
                <a:latin typeface="Calibri" panose="020F0502020204030204" pitchFamily="34" charset="0"/>
                <a:ea typeface="Maison Neue Mono" charset="0"/>
                <a:cs typeface="Calibri" panose="020F0502020204030204" pitchFamily="34" charset="0"/>
              </a:rPr>
              <a:t> del Gr</a:t>
            </a:r>
            <a:r>
              <a:rPr lang="es-ES" sz="1600" b="0" i="0" u="none" strike="noStrike" kern="1200" baseline="30000" dirty="0" err="1">
                <a:solidFill>
                  <a:srgbClr val="005487"/>
                </a:solidFill>
                <a:latin typeface="Calibri" panose="020F0502020204030204" pitchFamily="34" charset="0"/>
                <a:ea typeface="Maison Neue Mono" charset="0"/>
                <a:cs typeface="Calibri" panose="020F0502020204030204" pitchFamily="34" charset="0"/>
              </a:rPr>
              <a:t>áfico</a:t>
            </a:r>
            <a:endParaRPr lang="en-GB" sz="1400" b="0" i="0" dirty="0">
              <a:solidFill>
                <a:srgbClr val="005487"/>
              </a:solidFill>
              <a:latin typeface="Calibri" panose="020F0502020204030204" pitchFamily="34" charset="0"/>
              <a:ea typeface="Atlas Typewriter" charset="0"/>
              <a:cs typeface="Calibri" panose="020F0502020204030204" pitchFamily="34" charset="0"/>
            </a:endParaRPr>
          </a:p>
        </c:rich>
      </c:tx>
      <c:layout>
        <c:manualLayout>
          <c:xMode val="edge"/>
          <c:yMode val="edge"/>
          <c:x val="9.6025705700436507E-3"/>
          <c:y val="3.3759435099396198E-3"/>
        </c:manualLayout>
      </c:layout>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en-ES"/>
        </a:p>
      </c:txPr>
    </c:title>
    <c:autoTitleDeleted val="0"/>
    <c:plotArea>
      <c:layout>
        <c:manualLayout>
          <c:layoutTarget val="inner"/>
          <c:xMode val="edge"/>
          <c:yMode val="edge"/>
          <c:x val="5.8198626982212197E-2"/>
          <c:y val="0.166295054537619"/>
          <c:w val="0.94180137301778799"/>
          <c:h val="0.61570890563437897"/>
        </c:manualLayout>
      </c:layout>
      <c:barChart>
        <c:barDir val="col"/>
        <c:grouping val="clustered"/>
        <c:varyColors val="0"/>
        <c:ser>
          <c:idx val="0"/>
          <c:order val="0"/>
          <c:tx>
            <c:strRef>
              <c:f>Hoja1!$B$1</c:f>
              <c:strCache>
                <c:ptCount val="1"/>
                <c:pt idx="0">
                  <c:v>Serie 1</c:v>
                </c:pt>
              </c:strCache>
            </c:strRef>
          </c:tx>
          <c:spPr>
            <a:solidFill>
              <a:srgbClr val="4BA9BA"/>
            </a:solidFill>
            <a:ln>
              <a:noFill/>
            </a:ln>
            <a:effectLst/>
          </c:spPr>
          <c:invertIfNegative val="0"/>
          <c:cat>
            <c:strRef>
              <c:f>Hoja1!$A$2:$A$5</c:f>
              <c:strCache>
                <c:ptCount val="4"/>
                <c:pt idx="0">
                  <c:v>Categoría 1</c:v>
                </c:pt>
                <c:pt idx="1">
                  <c:v>Categoría 2</c:v>
                </c:pt>
                <c:pt idx="2">
                  <c:v>Categoría 3</c:v>
                </c:pt>
                <c:pt idx="3">
                  <c:v>Categoría 4</c:v>
                </c:pt>
              </c:strCache>
            </c:strRef>
          </c:cat>
          <c:val>
            <c:numRef>
              <c:f>Hoja1!$B$2:$B$5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61D8-EC4E-BF69-6BEB7D2B24AD}"/>
            </c:ext>
          </c:extLst>
        </c:ser>
        <c:ser>
          <c:idx val="1"/>
          <c:order val="1"/>
          <c:tx>
            <c:strRef>
              <c:f>Hoja1!$C$1</c:f>
              <c:strCache>
                <c:ptCount val="1"/>
                <c:pt idx="0">
                  <c:v>Serie 2</c:v>
                </c:pt>
              </c:strCache>
            </c:strRef>
          </c:tx>
          <c:spPr>
            <a:solidFill>
              <a:srgbClr val="55BD9F"/>
            </a:solidFill>
            <a:ln>
              <a:noFill/>
            </a:ln>
            <a:effectLst/>
          </c:spPr>
          <c:invertIfNegative val="0"/>
          <c:cat>
            <c:strRef>
              <c:f>Hoja1!$A$2:$A$5</c:f>
              <c:strCache>
                <c:ptCount val="4"/>
                <c:pt idx="0">
                  <c:v>Categoría 1</c:v>
                </c:pt>
                <c:pt idx="1">
                  <c:v>Categoría 2</c:v>
                </c:pt>
                <c:pt idx="2">
                  <c:v>Categoría 3</c:v>
                </c:pt>
                <c:pt idx="3">
                  <c:v>Categoría 4</c:v>
                </c:pt>
              </c:strCache>
            </c:strRef>
          </c:cat>
          <c:val>
            <c:numRef>
              <c:f>Hoja1!$C$2:$C$5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61D8-EC4E-BF69-6BEB7D2B24AD}"/>
            </c:ext>
          </c:extLst>
        </c:ser>
        <c:ser>
          <c:idx val="2"/>
          <c:order val="2"/>
          <c:tx>
            <c:strRef>
              <c:f>Hoja1!$D$1</c:f>
              <c:strCache>
                <c:ptCount val="1"/>
                <c:pt idx="0">
                  <c:v>Serie 3</c:v>
                </c:pt>
              </c:strCache>
            </c:strRef>
          </c:tx>
          <c:spPr>
            <a:solidFill>
              <a:srgbClr val="21588D"/>
            </a:solidFill>
            <a:ln>
              <a:noFill/>
            </a:ln>
            <a:effectLst/>
          </c:spPr>
          <c:invertIfNegative val="0"/>
          <c:cat>
            <c:strRef>
              <c:f>Hoja1!$A$2:$A$5</c:f>
              <c:strCache>
                <c:ptCount val="4"/>
                <c:pt idx="0">
                  <c:v>Categoría 1</c:v>
                </c:pt>
                <c:pt idx="1">
                  <c:v>Categoría 2</c:v>
                </c:pt>
                <c:pt idx="2">
                  <c:v>Categoría 3</c:v>
                </c:pt>
                <c:pt idx="3">
                  <c:v>Categoría 4</c:v>
                </c:pt>
              </c:strCache>
            </c:strRef>
          </c:cat>
          <c:val>
            <c:numRef>
              <c:f>Hoja1!$D$2:$D$5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61D8-EC4E-BF69-6BEB7D2B24AD}"/>
            </c:ext>
          </c:extLst>
        </c:ser>
        <c:dLbls>
          <c:showLegendKey val="0"/>
          <c:showVal val="0"/>
          <c:showCatName val="0"/>
          <c:showSerName val="0"/>
          <c:showPercent val="0"/>
          <c:showBubbleSize val="0"/>
        </c:dLbls>
        <c:gapWidth val="219"/>
        <c:overlap val="-27"/>
        <c:axId val="-2084377280"/>
        <c:axId val="-2084102736"/>
      </c:barChart>
      <c:catAx>
        <c:axId val="-2084377280"/>
        <c:scaling>
          <c:orientation val="minMax"/>
        </c:scaling>
        <c:delete val="0"/>
        <c:axPos val="b"/>
        <c:numFmt formatCode="General" sourceLinked="0"/>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800" b="0" i="0" u="none" strike="noStrike" kern="1200" baseline="0">
                <a:solidFill>
                  <a:schemeClr val="bg1">
                    <a:lumMod val="50000"/>
                  </a:schemeClr>
                </a:solidFill>
                <a:latin typeface="Calibri Light" panose="020F0302020204030204" pitchFamily="34" charset="0"/>
                <a:ea typeface="Maison Neue Light" charset="0"/>
                <a:cs typeface="Calibri Light" panose="020F0302020204030204" pitchFamily="34" charset="0"/>
              </a:defRPr>
            </a:pPr>
            <a:endParaRPr lang="en-ES"/>
          </a:p>
        </c:txPr>
        <c:crossAx val="-2084102736"/>
        <c:crosses val="autoZero"/>
        <c:auto val="1"/>
        <c:lblAlgn val="ctr"/>
        <c:lblOffset val="100"/>
        <c:noMultiLvlLbl val="0"/>
      </c:catAx>
      <c:valAx>
        <c:axId val="-2084102736"/>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0"/>
        <c:majorTickMark val="none"/>
        <c:minorTickMark val="none"/>
        <c:tickLblPos val="nextTo"/>
        <c:spPr>
          <a:noFill/>
          <a:ln>
            <a:noFill/>
          </a:ln>
          <a:effectLst/>
        </c:spPr>
        <c:txPr>
          <a:bodyPr rot="-60000000" spcFirstLastPara="1" vertOverflow="ellipsis" vert="horz" wrap="square" anchor="ctr" anchorCtr="1"/>
          <a:lstStyle/>
          <a:p>
            <a:pPr>
              <a:defRPr sz="1000" b="0" i="0" u="none" strike="noStrike" kern="1200" baseline="0">
                <a:solidFill>
                  <a:schemeClr val="bg1">
                    <a:lumMod val="50000"/>
                  </a:schemeClr>
                </a:solidFill>
                <a:latin typeface="Maison Neue Medium" charset="0"/>
                <a:ea typeface="Maison Neue Medium" charset="0"/>
                <a:cs typeface="Maison Neue Medium" charset="0"/>
              </a:defRPr>
            </a:pPr>
            <a:endParaRPr lang="en-ES"/>
          </a:p>
        </c:txPr>
        <c:crossAx val="-2084377280"/>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800" b="0" i="0" u="none" strike="noStrike" kern="1200" baseline="0">
              <a:solidFill>
                <a:schemeClr val="bg1">
                  <a:lumMod val="50000"/>
                </a:schemeClr>
              </a:solidFill>
              <a:latin typeface="Calibri Light" panose="020F0302020204030204" pitchFamily="34" charset="0"/>
              <a:ea typeface="Maison Neue Light" charset="0"/>
              <a:cs typeface="Calibri Light" panose="020F0302020204030204" pitchFamily="34" charset="0"/>
            </a:defRPr>
          </a:pPr>
          <a:endParaRPr lang="en-ES"/>
        </a:p>
      </c:txPr>
    </c:legend>
    <c:plotVisOnly val="1"/>
    <c:dispBlanksAs val="gap"/>
    <c:showDLblsOverMax val="0"/>
  </c:chart>
  <c:spPr>
    <a:noFill/>
    <a:ln>
      <a:noFill/>
    </a:ln>
    <a:effectLst/>
  </c:spPr>
  <c:txPr>
    <a:bodyPr/>
    <a:lstStyle/>
    <a:p>
      <a:pPr>
        <a:defRPr/>
      </a:pPr>
      <a:endParaRPr lang="en-E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lang="en-GB" sz="1600" b="0" i="0" u="none" strike="noStrike" kern="1200" spc="0" baseline="30000" dirty="0">
                <a:solidFill>
                  <a:srgbClr val="2F0067"/>
                </a:solidFill>
                <a:latin typeface="Calibri" panose="020F0502020204030204" pitchFamily="34" charset="0"/>
                <a:ea typeface="Maison Neue Mono" charset="0"/>
                <a:cs typeface="Calibri" panose="020F0502020204030204" pitchFamily="34" charset="0"/>
              </a:defRPr>
            </a:pPr>
            <a:r>
              <a:rPr lang="en-GB" sz="1600" b="0" i="0" u="none" strike="noStrike" kern="1200" spc="0" baseline="30000" dirty="0" err="1">
                <a:solidFill>
                  <a:srgbClr val="21588D"/>
                </a:solidFill>
                <a:latin typeface="Calibri" panose="020F0502020204030204" pitchFamily="34" charset="0"/>
                <a:ea typeface="Maison Neue Mono" charset="0"/>
                <a:cs typeface="Calibri" panose="020F0502020204030204" pitchFamily="34" charset="0"/>
              </a:rPr>
              <a:t>Título</a:t>
            </a:r>
            <a:r>
              <a:rPr lang="en-GB" sz="1600" b="0" i="0" u="none" strike="noStrike" kern="1200" spc="0" baseline="30000" dirty="0">
                <a:solidFill>
                  <a:srgbClr val="21588D"/>
                </a:solidFill>
                <a:latin typeface="Calibri" panose="020F0502020204030204" pitchFamily="34" charset="0"/>
                <a:ea typeface="Maison Neue Mono" charset="0"/>
                <a:cs typeface="Calibri" panose="020F0502020204030204" pitchFamily="34" charset="0"/>
              </a:rPr>
              <a:t> del </a:t>
            </a:r>
            <a:r>
              <a:rPr lang="en-GB" sz="1600" b="0" i="0" u="none" strike="noStrike" kern="1200" spc="0" baseline="30000" dirty="0" err="1">
                <a:solidFill>
                  <a:srgbClr val="21588D"/>
                </a:solidFill>
                <a:latin typeface="Calibri" panose="020F0502020204030204" pitchFamily="34" charset="0"/>
                <a:ea typeface="Maison Neue Mono" charset="0"/>
                <a:cs typeface="Calibri" panose="020F0502020204030204" pitchFamily="34" charset="0"/>
              </a:rPr>
              <a:t>Gráfico</a:t>
            </a:r>
            <a:endParaRPr lang="en-GB" sz="1600" b="0" i="0" u="none" strike="noStrike" kern="1200" spc="0" baseline="30000" dirty="0">
              <a:solidFill>
                <a:srgbClr val="21588D"/>
              </a:solidFill>
              <a:latin typeface="Calibri" panose="020F0502020204030204" pitchFamily="34" charset="0"/>
              <a:ea typeface="Maison Neue Mono" charset="0"/>
              <a:cs typeface="Calibri" panose="020F0502020204030204" pitchFamily="34" charset="0"/>
            </a:endParaRPr>
          </a:p>
        </c:rich>
      </c:tx>
      <c:overlay val="0"/>
      <c:spPr>
        <a:noFill/>
        <a:ln>
          <a:noFill/>
        </a:ln>
        <a:effectLst/>
      </c:spPr>
      <c:txPr>
        <a:bodyPr rot="0" spcFirstLastPara="1" vertOverflow="ellipsis" vert="horz" wrap="square" anchor="ctr" anchorCtr="1"/>
        <a:lstStyle/>
        <a:p>
          <a:pPr>
            <a:defRPr lang="en-GB" sz="1600" b="0" i="0" u="none" strike="noStrike" kern="1200" spc="0" baseline="30000" dirty="0">
              <a:solidFill>
                <a:srgbClr val="2F0067"/>
              </a:solidFill>
              <a:latin typeface="Calibri" panose="020F0502020204030204" pitchFamily="34" charset="0"/>
              <a:ea typeface="Maison Neue Mono" charset="0"/>
              <a:cs typeface="Calibri" panose="020F0502020204030204" pitchFamily="34" charset="0"/>
            </a:defRPr>
          </a:pPr>
          <a:endParaRPr lang="en-ES"/>
        </a:p>
      </c:txPr>
    </c:title>
    <c:autoTitleDeleted val="0"/>
    <c:plotArea>
      <c:layout/>
      <c:barChart>
        <c:barDir val="col"/>
        <c:grouping val="stacked"/>
        <c:varyColors val="0"/>
        <c:ser>
          <c:idx val="0"/>
          <c:order val="0"/>
          <c:tx>
            <c:strRef>
              <c:f>Hoja1!$B$1</c:f>
              <c:strCache>
                <c:ptCount val="1"/>
                <c:pt idx="0">
                  <c:v>Serie 1</c:v>
                </c:pt>
              </c:strCache>
            </c:strRef>
          </c:tx>
          <c:spPr>
            <a:solidFill>
              <a:srgbClr val="55BD9F"/>
            </a:solidFill>
            <a:ln>
              <a:noFill/>
            </a:ln>
            <a:effectLst/>
          </c:spPr>
          <c:invertIfNegative val="0"/>
          <c:cat>
            <c:strRef>
              <c:f>Hoja1!$A$2:$A$5</c:f>
              <c:strCache>
                <c:ptCount val="4"/>
                <c:pt idx="0">
                  <c:v>Categoría 1</c:v>
                </c:pt>
                <c:pt idx="1">
                  <c:v>Categoría 2</c:v>
                </c:pt>
                <c:pt idx="2">
                  <c:v>Categoría 3</c:v>
                </c:pt>
                <c:pt idx="3">
                  <c:v>Categoría 4</c:v>
                </c:pt>
              </c:strCache>
            </c:strRef>
          </c:cat>
          <c:val>
            <c:numRef>
              <c:f>Hoja1!$B$2:$B$5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11A0-3840-9D3D-8CBF5495BAAF}"/>
            </c:ext>
          </c:extLst>
        </c:ser>
        <c:ser>
          <c:idx val="1"/>
          <c:order val="1"/>
          <c:tx>
            <c:strRef>
              <c:f>Hoja1!$C$1</c:f>
              <c:strCache>
                <c:ptCount val="1"/>
                <c:pt idx="0">
                  <c:v>Serie 2</c:v>
                </c:pt>
              </c:strCache>
            </c:strRef>
          </c:tx>
          <c:spPr>
            <a:solidFill>
              <a:srgbClr val="005487">
                <a:alpha val="88682"/>
              </a:srgbClr>
            </a:solidFill>
            <a:ln>
              <a:noFill/>
            </a:ln>
            <a:effectLst/>
          </c:spPr>
          <c:invertIfNegative val="0"/>
          <c:cat>
            <c:strRef>
              <c:f>Hoja1!$A$2:$A$5</c:f>
              <c:strCache>
                <c:ptCount val="4"/>
                <c:pt idx="0">
                  <c:v>Categoría 1</c:v>
                </c:pt>
                <c:pt idx="1">
                  <c:v>Categoría 2</c:v>
                </c:pt>
                <c:pt idx="2">
                  <c:v>Categoría 3</c:v>
                </c:pt>
                <c:pt idx="3">
                  <c:v>Categoría 4</c:v>
                </c:pt>
              </c:strCache>
            </c:strRef>
          </c:cat>
          <c:val>
            <c:numRef>
              <c:f>Hoja1!$C$2:$C$5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11A0-3840-9D3D-8CBF5495BAAF}"/>
            </c:ext>
          </c:extLst>
        </c:ser>
        <c:ser>
          <c:idx val="2"/>
          <c:order val="2"/>
          <c:tx>
            <c:strRef>
              <c:f>Hoja1!$D$1</c:f>
              <c:strCache>
                <c:ptCount val="1"/>
                <c:pt idx="0">
                  <c:v>Serie 3</c:v>
                </c:pt>
              </c:strCache>
            </c:strRef>
          </c:tx>
          <c:spPr>
            <a:solidFill>
              <a:srgbClr val="4BA9BA">
                <a:alpha val="90000"/>
              </a:srgbClr>
            </a:solidFill>
            <a:ln>
              <a:noFill/>
            </a:ln>
            <a:effectLst/>
          </c:spPr>
          <c:invertIfNegative val="0"/>
          <c:cat>
            <c:strRef>
              <c:f>Hoja1!$A$2:$A$5</c:f>
              <c:strCache>
                <c:ptCount val="4"/>
                <c:pt idx="0">
                  <c:v>Categoría 1</c:v>
                </c:pt>
                <c:pt idx="1">
                  <c:v>Categoría 2</c:v>
                </c:pt>
                <c:pt idx="2">
                  <c:v>Categoría 3</c:v>
                </c:pt>
                <c:pt idx="3">
                  <c:v>Categoría 4</c:v>
                </c:pt>
              </c:strCache>
            </c:strRef>
          </c:cat>
          <c:val>
            <c:numRef>
              <c:f>Hoja1!$D$2:$D$5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11A0-3840-9D3D-8CBF5495BAAF}"/>
            </c:ext>
          </c:extLst>
        </c:ser>
        <c:dLbls>
          <c:showLegendKey val="0"/>
          <c:showVal val="0"/>
          <c:showCatName val="0"/>
          <c:showSerName val="0"/>
          <c:showPercent val="0"/>
          <c:showBubbleSize val="0"/>
        </c:dLbls>
        <c:gapWidth val="150"/>
        <c:overlap val="100"/>
        <c:axId val="-2104250144"/>
        <c:axId val="-2104246816"/>
      </c:barChart>
      <c:catAx>
        <c:axId val="-2104250144"/>
        <c:scaling>
          <c:orientation val="minMax"/>
        </c:scaling>
        <c:delete val="0"/>
        <c:axPos val="b"/>
        <c:numFmt formatCode="General" sourceLinked="0"/>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800" b="0" i="0" u="none" strike="noStrike" kern="1200" baseline="0">
                <a:solidFill>
                  <a:schemeClr val="bg1">
                    <a:lumMod val="50000"/>
                  </a:schemeClr>
                </a:solidFill>
                <a:latin typeface="Calibri Light" panose="020F0302020204030204" pitchFamily="34" charset="0"/>
                <a:ea typeface="Maison Neue Light" charset="0"/>
                <a:cs typeface="Calibri Light" panose="020F0302020204030204" pitchFamily="34" charset="0"/>
              </a:defRPr>
            </a:pPr>
            <a:endParaRPr lang="en-ES"/>
          </a:p>
        </c:txPr>
        <c:crossAx val="-2104246816"/>
        <c:crosses val="autoZero"/>
        <c:auto val="1"/>
        <c:lblAlgn val="ctr"/>
        <c:lblOffset val="100"/>
        <c:noMultiLvlLbl val="0"/>
      </c:catAx>
      <c:valAx>
        <c:axId val="-2104246816"/>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0"/>
        <c:majorTickMark val="none"/>
        <c:minorTickMark val="none"/>
        <c:tickLblPos val="nextTo"/>
        <c:spPr>
          <a:noFill/>
          <a:ln>
            <a:noFill/>
          </a:ln>
          <a:effectLst/>
        </c:spPr>
        <c:txPr>
          <a:bodyPr rot="-60000000" spcFirstLastPara="1" vertOverflow="ellipsis" vert="horz" wrap="square" anchor="ctr" anchorCtr="1"/>
          <a:lstStyle/>
          <a:p>
            <a:pPr>
              <a:defRPr sz="800" b="0" i="0" u="none" strike="noStrike" kern="1200" baseline="0">
                <a:solidFill>
                  <a:schemeClr val="tx1">
                    <a:lumMod val="65000"/>
                    <a:lumOff val="35000"/>
                  </a:schemeClr>
                </a:solidFill>
                <a:latin typeface="Maison Neue Light" charset="0"/>
                <a:ea typeface="Maison Neue Light" charset="0"/>
                <a:cs typeface="Maison Neue Light" charset="0"/>
              </a:defRPr>
            </a:pPr>
            <a:endParaRPr lang="en-ES"/>
          </a:p>
        </c:txPr>
        <c:crossAx val="-2104250144"/>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800" b="0" i="0" u="none" strike="noStrike" kern="1200" baseline="0">
              <a:solidFill>
                <a:schemeClr val="bg1">
                  <a:lumMod val="50000"/>
                </a:schemeClr>
              </a:solidFill>
              <a:latin typeface="Calibri Light" panose="020F0302020204030204" pitchFamily="34" charset="0"/>
              <a:ea typeface="Maison Neue Light" charset="0"/>
              <a:cs typeface="Calibri Light" panose="020F0302020204030204" pitchFamily="34" charset="0"/>
            </a:defRPr>
          </a:pPr>
          <a:endParaRPr lang="en-ES"/>
        </a:p>
      </c:txPr>
    </c:legend>
    <c:plotVisOnly val="1"/>
    <c:dispBlanksAs val="gap"/>
    <c:showDLblsOverMax val="0"/>
  </c:chart>
  <c:spPr>
    <a:noFill/>
    <a:ln>
      <a:noFill/>
    </a:ln>
    <a:effectLst/>
  </c:spPr>
  <c:txPr>
    <a:bodyPr/>
    <a:lstStyle/>
    <a:p>
      <a:pPr>
        <a:defRPr/>
      </a:pPr>
      <a:endParaRPr lang="en-E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5_Cover centre_no image">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9E2BD04E-9664-264A-1927-E60CADCBA064}"/>
              </a:ext>
            </a:extLst>
          </p:cNvPr>
          <p:cNvPicPr>
            <a:picLocks noChangeAspect="1"/>
          </p:cNvPicPr>
          <p:nvPr userDrawn="1"/>
        </p:nvPicPr>
        <p:blipFill rotWithShape="1">
          <a:blip r:embed="rId2"/>
          <a:srcRect t="7534" b="8621"/>
          <a:stretch/>
        </p:blipFill>
        <p:spPr>
          <a:xfrm>
            <a:off x="-1" y="0"/>
            <a:ext cx="9143999" cy="5108575"/>
          </a:xfrm>
          <a:prstGeom prst="rect">
            <a:avLst/>
          </a:prstGeom>
        </p:spPr>
      </p:pic>
      <p:sp>
        <p:nvSpPr>
          <p:cNvPr id="2" name="Title 1"/>
          <p:cNvSpPr>
            <a:spLocks noGrp="1"/>
          </p:cNvSpPr>
          <p:nvPr>
            <p:ph type="title" hasCustomPrompt="1"/>
          </p:nvPr>
        </p:nvSpPr>
        <p:spPr>
          <a:xfrm>
            <a:off x="653034" y="3773419"/>
            <a:ext cx="7886700" cy="987422"/>
          </a:xfrm>
        </p:spPr>
        <p:txBody>
          <a:bodyPr>
            <a:normAutofit/>
          </a:bodyPr>
          <a:lstStyle>
            <a:lvl1pPr algn="ctr">
              <a:defRPr sz="2200" b="0" i="0">
                <a:solidFill>
                  <a:schemeClr val="bg1"/>
                </a:solidFill>
                <a:latin typeface="Calibri Light" panose="020F0302020204030204" pitchFamily="34" charset="0"/>
                <a:cs typeface="Calibri Light" panose="020F0302020204030204" pitchFamily="34" charset="0"/>
              </a:defRPr>
            </a:lvl1pPr>
          </a:lstStyle>
          <a:p>
            <a:r>
              <a:rPr lang="en-GB" dirty="0"/>
              <a:t>CLICK TO EDIT MASTER TITLE STYLE</a:t>
            </a:r>
            <a:endParaRPr lang="en-US" dirty="0"/>
          </a:p>
        </p:txBody>
      </p:sp>
    </p:spTree>
    <p:extLst>
      <p:ext uri="{BB962C8B-B14F-4D97-AF65-F5344CB8AC3E}">
        <p14:creationId xmlns:p14="http://schemas.microsoft.com/office/powerpoint/2010/main" val="2434830374"/>
      </p:ext>
    </p:extLst>
  </p:cSld>
  <p:clrMapOvr>
    <a:masterClrMapping/>
  </p:clrMapOvr>
  <p:extLst>
    <p:ext uri="{DCECCB84-F9BA-43D5-87BE-67443E8EF086}">
      <p15:sldGuideLst xmlns:p15="http://schemas.microsoft.com/office/powerpoint/2012/main">
        <p15:guide id="1" orient="horz" pos="1609" userDrawn="1">
          <p15:clr>
            <a:srgbClr val="FBAE40"/>
          </p15:clr>
        </p15:guide>
        <p15:guide id="2" pos="5284" userDrawn="1">
          <p15:clr>
            <a:srgbClr val="FBAE40"/>
          </p15:clr>
        </p15:guide>
        <p15:guide id="3" pos="499"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3_Cover_image">
    <p:spTree>
      <p:nvGrpSpPr>
        <p:cNvPr id="1" name=""/>
        <p:cNvGrpSpPr/>
        <p:nvPr/>
      </p:nvGrpSpPr>
      <p:grpSpPr>
        <a:xfrm>
          <a:off x="0" y="0"/>
          <a:ext cx="0" cy="0"/>
          <a:chOff x="0" y="0"/>
          <a:chExt cx="0" cy="0"/>
        </a:xfrm>
      </p:grpSpPr>
      <p:sp>
        <p:nvSpPr>
          <p:cNvPr id="6" name="Rectángulo 10">
            <a:extLst>
              <a:ext uri="{FF2B5EF4-FFF2-40B4-BE49-F238E27FC236}">
                <a16:creationId xmlns:a16="http://schemas.microsoft.com/office/drawing/2014/main" id="{9FEB0F16-EFA1-9D48-9CD4-F25F3AD9EEA9}"/>
              </a:ext>
            </a:extLst>
          </p:cNvPr>
          <p:cNvSpPr/>
          <p:nvPr userDrawn="1"/>
        </p:nvSpPr>
        <p:spPr>
          <a:xfrm>
            <a:off x="0" y="0"/>
            <a:ext cx="3572359" cy="5143500"/>
          </a:xfrm>
          <a:prstGeom prst="rect">
            <a:avLst/>
          </a:prstGeom>
          <a:solidFill>
            <a:srgbClr val="0054B8"/>
          </a:solidFill>
          <a:ln>
            <a:noFill/>
          </a:ln>
          <a:effectLst>
            <a:outerShdw sx="1000" sy="1000" rotWithShape="0">
              <a:srgbClr val="000000"/>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dirty="0">
              <a:solidFill>
                <a:srgbClr val="17081E"/>
              </a:solidFill>
            </a:endParaRPr>
          </a:p>
        </p:txBody>
      </p:sp>
      <p:pic>
        <p:nvPicPr>
          <p:cNvPr id="7" name="Picture 6">
            <a:extLst>
              <a:ext uri="{FF2B5EF4-FFF2-40B4-BE49-F238E27FC236}">
                <a16:creationId xmlns:a16="http://schemas.microsoft.com/office/drawing/2014/main" id="{7AD2E577-00C8-AD40-A053-955B571562F3}"/>
              </a:ext>
            </a:extLst>
          </p:cNvPr>
          <p:cNvPicPr>
            <a:picLocks noChangeAspect="1"/>
          </p:cNvPicPr>
          <p:nvPr userDrawn="1"/>
        </p:nvPicPr>
        <p:blipFill>
          <a:blip r:embed="rId2"/>
          <a:stretch>
            <a:fillRect/>
          </a:stretch>
        </p:blipFill>
        <p:spPr>
          <a:xfrm>
            <a:off x="696576" y="4466941"/>
            <a:ext cx="930711" cy="456186"/>
          </a:xfrm>
          <a:prstGeom prst="rect">
            <a:avLst/>
          </a:prstGeom>
        </p:spPr>
      </p:pic>
      <p:sp>
        <p:nvSpPr>
          <p:cNvPr id="8" name="Título 1">
            <a:extLst>
              <a:ext uri="{FF2B5EF4-FFF2-40B4-BE49-F238E27FC236}">
                <a16:creationId xmlns:a16="http://schemas.microsoft.com/office/drawing/2014/main" id="{C9921F0D-C055-A948-A53F-21950330E942}"/>
              </a:ext>
            </a:extLst>
          </p:cNvPr>
          <p:cNvSpPr>
            <a:spLocks noGrp="1"/>
          </p:cNvSpPr>
          <p:nvPr>
            <p:ph type="ctrTitle" hasCustomPrompt="1"/>
          </p:nvPr>
        </p:nvSpPr>
        <p:spPr>
          <a:xfrm>
            <a:off x="688467" y="407017"/>
            <a:ext cx="2519682" cy="1561268"/>
          </a:xfrm>
          <a:prstGeom prst="rect">
            <a:avLst/>
          </a:prstGeom>
        </p:spPr>
        <p:txBody>
          <a:bodyPr>
            <a:normAutofit/>
          </a:bodyPr>
          <a:lstStyle>
            <a:lvl1pPr algn="l">
              <a:lnSpc>
                <a:spcPts val="3000"/>
              </a:lnSpc>
              <a:defRPr lang="es-ES_tradnl" sz="3000" b="0" i="0" u="none" strike="noStrike" kern="1200" baseline="0">
                <a:solidFill>
                  <a:schemeClr val="bg1"/>
                </a:solidFill>
                <a:latin typeface="Calibri Light" panose="020F0302020204030204" pitchFamily="34" charset="0"/>
                <a:ea typeface="Calibri Light" panose="020F0302020204030204" pitchFamily="34" charset="0"/>
                <a:cs typeface="Calibri Light" panose="020F0302020204030204" pitchFamily="34" charset="0"/>
              </a:defRPr>
            </a:lvl1pPr>
          </a:lstStyle>
          <a:p>
            <a:r>
              <a:rPr lang="en-US" dirty="0"/>
              <a:t>CLICK TO EDIT </a:t>
            </a:r>
            <a:br>
              <a:rPr lang="en-US" dirty="0"/>
            </a:br>
            <a:r>
              <a:rPr lang="en-US" dirty="0"/>
              <a:t>MASTER TITLE STYLE</a:t>
            </a:r>
            <a:endParaRPr lang="es-ES_tradnl" dirty="0"/>
          </a:p>
        </p:txBody>
      </p:sp>
      <p:sp>
        <p:nvSpPr>
          <p:cNvPr id="5" name="Marcador de imagen 1">
            <a:extLst>
              <a:ext uri="{FF2B5EF4-FFF2-40B4-BE49-F238E27FC236}">
                <a16:creationId xmlns:a16="http://schemas.microsoft.com/office/drawing/2014/main" id="{53D50446-010D-FB1E-BDC8-357F4B1BAFD7}"/>
              </a:ext>
            </a:extLst>
          </p:cNvPr>
          <p:cNvSpPr>
            <a:spLocks noGrp="1"/>
          </p:cNvSpPr>
          <p:nvPr>
            <p:ph type="pic" sz="quarter" idx="19"/>
          </p:nvPr>
        </p:nvSpPr>
        <p:spPr>
          <a:xfrm>
            <a:off x="3572359" y="4987"/>
            <a:ext cx="5560491" cy="5143499"/>
          </a:xfrm>
          <a:prstGeom prst="rect">
            <a:avLst/>
          </a:prstGeom>
        </p:spPr>
      </p:sp>
    </p:spTree>
    <p:extLst>
      <p:ext uri="{BB962C8B-B14F-4D97-AF65-F5344CB8AC3E}">
        <p14:creationId xmlns:p14="http://schemas.microsoft.com/office/powerpoint/2010/main" val="738553581"/>
      </p:ext>
    </p:extLst>
  </p:cSld>
  <p:clrMapOvr>
    <a:masterClrMapping/>
  </p:clrMapOvr>
  <p:extLst>
    <p:ext uri="{DCECCB84-F9BA-43D5-87BE-67443E8EF086}">
      <p15:sldGuideLst xmlns:p15="http://schemas.microsoft.com/office/powerpoint/2012/main">
        <p15:guide id="1" orient="horz" pos="1609" userDrawn="1">
          <p15:clr>
            <a:srgbClr val="FBAE40"/>
          </p15:clr>
        </p15:guide>
        <p15:guide id="2" pos="5284" userDrawn="1">
          <p15:clr>
            <a:srgbClr val="FBAE40"/>
          </p15:clr>
        </p15:guide>
        <p15:guide id="3" pos="499" userDrawn="1">
          <p15:clr>
            <a:srgbClr val="FBAE40"/>
          </p15:clr>
        </p15:guide>
        <p15:guide id="4" pos="961"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section_image">
    <p:spTree>
      <p:nvGrpSpPr>
        <p:cNvPr id="1" name=""/>
        <p:cNvGrpSpPr/>
        <p:nvPr/>
      </p:nvGrpSpPr>
      <p:grpSpPr>
        <a:xfrm>
          <a:off x="0" y="0"/>
          <a:ext cx="0" cy="0"/>
          <a:chOff x="0" y="0"/>
          <a:chExt cx="0" cy="0"/>
        </a:xfrm>
      </p:grpSpPr>
      <p:sp>
        <p:nvSpPr>
          <p:cNvPr id="8" name="Rectángulo 10">
            <a:extLst>
              <a:ext uri="{FF2B5EF4-FFF2-40B4-BE49-F238E27FC236}">
                <a16:creationId xmlns:a16="http://schemas.microsoft.com/office/drawing/2014/main" id="{2922A5DC-8A15-1941-9D5A-F8702291A625}"/>
              </a:ext>
            </a:extLst>
          </p:cNvPr>
          <p:cNvSpPr/>
          <p:nvPr userDrawn="1"/>
        </p:nvSpPr>
        <p:spPr>
          <a:xfrm>
            <a:off x="0" y="0"/>
            <a:ext cx="3572359" cy="5143500"/>
          </a:xfrm>
          <a:prstGeom prst="rect">
            <a:avLst/>
          </a:prstGeom>
          <a:solidFill>
            <a:srgbClr val="0054B8"/>
          </a:solidFill>
          <a:ln>
            <a:noFill/>
          </a:ln>
          <a:effectLst>
            <a:outerShdw sx="1000" sy="1000" rotWithShape="0">
              <a:srgbClr val="000000"/>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dirty="0">
              <a:solidFill>
                <a:srgbClr val="17081E"/>
              </a:solidFill>
            </a:endParaRPr>
          </a:p>
        </p:txBody>
      </p:sp>
      <p:sp>
        <p:nvSpPr>
          <p:cNvPr id="10" name="Title 1">
            <a:extLst>
              <a:ext uri="{FF2B5EF4-FFF2-40B4-BE49-F238E27FC236}">
                <a16:creationId xmlns:a16="http://schemas.microsoft.com/office/drawing/2014/main" id="{34B47347-8615-A24D-9C4B-7FE95738FCFB}"/>
              </a:ext>
            </a:extLst>
          </p:cNvPr>
          <p:cNvSpPr>
            <a:spLocks noGrp="1"/>
          </p:cNvSpPr>
          <p:nvPr>
            <p:ph type="title" hasCustomPrompt="1"/>
          </p:nvPr>
        </p:nvSpPr>
        <p:spPr>
          <a:xfrm>
            <a:off x="792163" y="398249"/>
            <a:ext cx="930711" cy="928381"/>
          </a:xfrm>
        </p:spPr>
        <p:txBody>
          <a:bodyPr>
            <a:normAutofit/>
          </a:bodyPr>
          <a:lstStyle>
            <a:lvl1pPr algn="l">
              <a:defRPr sz="6000">
                <a:solidFill>
                  <a:schemeClr val="bg1"/>
                </a:solidFill>
                <a:latin typeface="Constantia" panose="02030602050306030303" pitchFamily="18" charset="0"/>
              </a:defRPr>
            </a:lvl1pPr>
          </a:lstStyle>
          <a:p>
            <a:r>
              <a:rPr lang="en-GB" dirty="0"/>
              <a:t>1.</a:t>
            </a:r>
            <a:endParaRPr lang="en-US" dirty="0"/>
          </a:p>
        </p:txBody>
      </p:sp>
      <p:pic>
        <p:nvPicPr>
          <p:cNvPr id="11" name="Picture 10">
            <a:extLst>
              <a:ext uri="{FF2B5EF4-FFF2-40B4-BE49-F238E27FC236}">
                <a16:creationId xmlns:a16="http://schemas.microsoft.com/office/drawing/2014/main" id="{B1050458-5680-8540-ABD5-E2D3F7801CB1}"/>
              </a:ext>
            </a:extLst>
          </p:cNvPr>
          <p:cNvPicPr>
            <a:picLocks noChangeAspect="1"/>
          </p:cNvPicPr>
          <p:nvPr userDrawn="1"/>
        </p:nvPicPr>
        <p:blipFill>
          <a:blip r:embed="rId2"/>
          <a:stretch>
            <a:fillRect/>
          </a:stretch>
        </p:blipFill>
        <p:spPr>
          <a:xfrm>
            <a:off x="696576" y="4466941"/>
            <a:ext cx="930711" cy="456186"/>
          </a:xfrm>
          <a:prstGeom prst="rect">
            <a:avLst/>
          </a:prstGeom>
        </p:spPr>
      </p:pic>
      <p:sp>
        <p:nvSpPr>
          <p:cNvPr id="12" name="Text Placeholder 13">
            <a:extLst>
              <a:ext uri="{FF2B5EF4-FFF2-40B4-BE49-F238E27FC236}">
                <a16:creationId xmlns:a16="http://schemas.microsoft.com/office/drawing/2014/main" id="{4DF7B0F0-B987-3640-A066-7B3D5D49ED35}"/>
              </a:ext>
            </a:extLst>
          </p:cNvPr>
          <p:cNvSpPr>
            <a:spLocks noGrp="1"/>
          </p:cNvSpPr>
          <p:nvPr>
            <p:ph type="body" sz="quarter" idx="10" hasCustomPrompt="1"/>
          </p:nvPr>
        </p:nvSpPr>
        <p:spPr>
          <a:xfrm>
            <a:off x="696576" y="2554288"/>
            <a:ext cx="2715927" cy="1565225"/>
          </a:xfrm>
        </p:spPr>
        <p:txBody>
          <a:bodyPr>
            <a:noAutofit/>
          </a:bodyPr>
          <a:lstStyle>
            <a:lvl1pPr marL="0" indent="0">
              <a:lnSpc>
                <a:spcPts val="3000"/>
              </a:lnSpc>
              <a:buFontTx/>
              <a:buNone/>
              <a:defRPr sz="3000" b="0" i="0">
                <a:solidFill>
                  <a:schemeClr val="bg1"/>
                </a:solidFill>
                <a:latin typeface="Calibri Light" panose="020F0302020204030204" pitchFamily="34" charset="0"/>
                <a:cs typeface="Calibri Light" panose="020F0302020204030204" pitchFamily="34" charset="0"/>
              </a:defRPr>
            </a:lvl1pPr>
            <a:lvl2pPr marL="340568" indent="0">
              <a:buFontTx/>
              <a:buNone/>
              <a:defRPr sz="3000">
                <a:latin typeface="Constantia" panose="02030602050306030303" pitchFamily="18" charset="0"/>
              </a:defRPr>
            </a:lvl2pPr>
            <a:lvl3pPr marL="681137" indent="0">
              <a:buFontTx/>
              <a:buNone/>
              <a:defRPr sz="3000">
                <a:latin typeface="Constantia" panose="02030602050306030303" pitchFamily="18" charset="0"/>
              </a:defRPr>
            </a:lvl3pPr>
            <a:lvl4pPr marL="1021705" indent="0">
              <a:buFontTx/>
              <a:buNone/>
              <a:defRPr sz="3000">
                <a:latin typeface="Constantia" panose="02030602050306030303" pitchFamily="18" charset="0"/>
              </a:defRPr>
            </a:lvl4pPr>
            <a:lvl5pPr marL="1362273" indent="0">
              <a:buFontTx/>
              <a:buNone/>
              <a:defRPr sz="3000">
                <a:latin typeface="Constantia" panose="02030602050306030303" pitchFamily="18" charset="0"/>
              </a:defRPr>
            </a:lvl5pPr>
          </a:lstStyle>
          <a:p>
            <a:pPr lvl="0"/>
            <a:r>
              <a:rPr lang="en-GB" dirty="0"/>
              <a:t>CLICK TO EDIT MASTER TEXT STYLES</a:t>
            </a:r>
            <a:endParaRPr lang="en-ES" dirty="0"/>
          </a:p>
        </p:txBody>
      </p:sp>
      <p:sp>
        <p:nvSpPr>
          <p:cNvPr id="7" name="Marcador de imagen 1">
            <a:extLst>
              <a:ext uri="{FF2B5EF4-FFF2-40B4-BE49-F238E27FC236}">
                <a16:creationId xmlns:a16="http://schemas.microsoft.com/office/drawing/2014/main" id="{840975E9-76F1-AE27-8C4A-16DA3C308C17}"/>
              </a:ext>
            </a:extLst>
          </p:cNvPr>
          <p:cNvSpPr>
            <a:spLocks noGrp="1"/>
          </p:cNvSpPr>
          <p:nvPr>
            <p:ph type="pic" sz="quarter" idx="19"/>
          </p:nvPr>
        </p:nvSpPr>
        <p:spPr>
          <a:xfrm>
            <a:off x="3572359" y="4987"/>
            <a:ext cx="5560491" cy="5143499"/>
          </a:xfrm>
          <a:prstGeom prst="rect">
            <a:avLst/>
          </a:prstGeom>
        </p:spPr>
      </p:sp>
    </p:spTree>
    <p:extLst>
      <p:ext uri="{BB962C8B-B14F-4D97-AF65-F5344CB8AC3E}">
        <p14:creationId xmlns:p14="http://schemas.microsoft.com/office/powerpoint/2010/main" val="1145876166"/>
      </p:ext>
    </p:extLst>
  </p:cSld>
  <p:clrMapOvr>
    <a:masterClrMapping/>
  </p:clrMapOvr>
  <p:extLst>
    <p:ext uri="{DCECCB84-F9BA-43D5-87BE-67443E8EF086}">
      <p15:sldGuideLst xmlns:p15="http://schemas.microsoft.com/office/powerpoint/2012/main">
        <p15:guide id="1" orient="horz" pos="1609" userDrawn="1">
          <p15:clr>
            <a:srgbClr val="FBAE40"/>
          </p15:clr>
        </p15:guide>
        <p15:guide id="2" pos="5284" userDrawn="1">
          <p15:clr>
            <a:srgbClr val="FBAE40"/>
          </p15:clr>
        </p15:guide>
        <p15:guide id="3" pos="499" userDrawn="1">
          <p15:clr>
            <a:srgbClr val="FBAE40"/>
          </p15:clr>
        </p15:guide>
        <p15:guide id="4" pos="961"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4_section_image">
    <p:spTree>
      <p:nvGrpSpPr>
        <p:cNvPr id="1" name=""/>
        <p:cNvGrpSpPr/>
        <p:nvPr/>
      </p:nvGrpSpPr>
      <p:grpSpPr>
        <a:xfrm>
          <a:off x="0" y="0"/>
          <a:ext cx="0" cy="0"/>
          <a:chOff x="0" y="0"/>
          <a:chExt cx="0" cy="0"/>
        </a:xfrm>
      </p:grpSpPr>
      <p:sp>
        <p:nvSpPr>
          <p:cNvPr id="8" name="Rectángulo 10">
            <a:extLst>
              <a:ext uri="{FF2B5EF4-FFF2-40B4-BE49-F238E27FC236}">
                <a16:creationId xmlns:a16="http://schemas.microsoft.com/office/drawing/2014/main" id="{2922A5DC-8A15-1941-9D5A-F8702291A625}"/>
              </a:ext>
            </a:extLst>
          </p:cNvPr>
          <p:cNvSpPr/>
          <p:nvPr userDrawn="1"/>
        </p:nvSpPr>
        <p:spPr>
          <a:xfrm>
            <a:off x="0" y="0"/>
            <a:ext cx="2618509" cy="5143500"/>
          </a:xfrm>
          <a:prstGeom prst="rect">
            <a:avLst/>
          </a:prstGeom>
          <a:solidFill>
            <a:srgbClr val="0054B8"/>
          </a:solidFill>
          <a:ln>
            <a:noFill/>
          </a:ln>
          <a:effectLst>
            <a:outerShdw sx="1000" sy="1000" rotWithShape="0">
              <a:srgbClr val="000000"/>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dirty="0">
              <a:solidFill>
                <a:srgbClr val="17081E"/>
              </a:solidFill>
            </a:endParaRPr>
          </a:p>
        </p:txBody>
      </p:sp>
      <p:pic>
        <p:nvPicPr>
          <p:cNvPr id="11" name="Picture 10">
            <a:extLst>
              <a:ext uri="{FF2B5EF4-FFF2-40B4-BE49-F238E27FC236}">
                <a16:creationId xmlns:a16="http://schemas.microsoft.com/office/drawing/2014/main" id="{B1050458-5680-8540-ABD5-E2D3F7801CB1}"/>
              </a:ext>
            </a:extLst>
          </p:cNvPr>
          <p:cNvPicPr>
            <a:picLocks noChangeAspect="1"/>
          </p:cNvPicPr>
          <p:nvPr userDrawn="1"/>
        </p:nvPicPr>
        <p:blipFill>
          <a:blip r:embed="rId2"/>
          <a:stretch>
            <a:fillRect/>
          </a:stretch>
        </p:blipFill>
        <p:spPr>
          <a:xfrm>
            <a:off x="696576" y="4466941"/>
            <a:ext cx="930711" cy="456186"/>
          </a:xfrm>
          <a:prstGeom prst="rect">
            <a:avLst/>
          </a:prstGeom>
        </p:spPr>
      </p:pic>
      <p:sp>
        <p:nvSpPr>
          <p:cNvPr id="12" name="Text Placeholder 13">
            <a:extLst>
              <a:ext uri="{FF2B5EF4-FFF2-40B4-BE49-F238E27FC236}">
                <a16:creationId xmlns:a16="http://schemas.microsoft.com/office/drawing/2014/main" id="{4DF7B0F0-B987-3640-A066-7B3D5D49ED35}"/>
              </a:ext>
            </a:extLst>
          </p:cNvPr>
          <p:cNvSpPr>
            <a:spLocks noGrp="1"/>
          </p:cNvSpPr>
          <p:nvPr>
            <p:ph type="body" sz="quarter" idx="10" hasCustomPrompt="1"/>
          </p:nvPr>
        </p:nvSpPr>
        <p:spPr>
          <a:xfrm>
            <a:off x="356854" y="952853"/>
            <a:ext cx="1804456" cy="1430130"/>
          </a:xfrm>
        </p:spPr>
        <p:txBody>
          <a:bodyPr>
            <a:noAutofit/>
          </a:bodyPr>
          <a:lstStyle>
            <a:lvl1pPr marL="0" indent="0">
              <a:lnSpc>
                <a:spcPts val="2200"/>
              </a:lnSpc>
              <a:buFontTx/>
              <a:buNone/>
              <a:defRPr sz="2000" b="0" i="0">
                <a:solidFill>
                  <a:schemeClr val="bg1"/>
                </a:solidFill>
                <a:latin typeface="Calibri Light" panose="020F0302020204030204" pitchFamily="34" charset="0"/>
                <a:cs typeface="Calibri Light" panose="020F0302020204030204" pitchFamily="34" charset="0"/>
              </a:defRPr>
            </a:lvl1pPr>
            <a:lvl2pPr marL="340568" indent="0">
              <a:buFontTx/>
              <a:buNone/>
              <a:defRPr sz="3000">
                <a:latin typeface="Constantia" panose="02030602050306030303" pitchFamily="18" charset="0"/>
              </a:defRPr>
            </a:lvl2pPr>
            <a:lvl3pPr marL="681137" indent="0">
              <a:buFontTx/>
              <a:buNone/>
              <a:defRPr sz="3000">
                <a:latin typeface="Constantia" panose="02030602050306030303" pitchFamily="18" charset="0"/>
              </a:defRPr>
            </a:lvl3pPr>
            <a:lvl4pPr marL="1021705" indent="0">
              <a:buFontTx/>
              <a:buNone/>
              <a:defRPr sz="3000">
                <a:latin typeface="Constantia" panose="02030602050306030303" pitchFamily="18" charset="0"/>
              </a:defRPr>
            </a:lvl4pPr>
            <a:lvl5pPr marL="1362273" indent="0">
              <a:buFontTx/>
              <a:buNone/>
              <a:defRPr sz="3000">
                <a:latin typeface="Constantia" panose="02030602050306030303" pitchFamily="18" charset="0"/>
              </a:defRPr>
            </a:lvl5pPr>
          </a:lstStyle>
          <a:p>
            <a:pPr lvl="0"/>
            <a:r>
              <a:rPr lang="en-GB" dirty="0"/>
              <a:t>Click to edit master text styles</a:t>
            </a:r>
            <a:endParaRPr lang="en-ES" dirty="0"/>
          </a:p>
        </p:txBody>
      </p:sp>
      <p:sp>
        <p:nvSpPr>
          <p:cNvPr id="7" name="Marcador de imagen 1">
            <a:extLst>
              <a:ext uri="{FF2B5EF4-FFF2-40B4-BE49-F238E27FC236}">
                <a16:creationId xmlns:a16="http://schemas.microsoft.com/office/drawing/2014/main" id="{840975E9-76F1-AE27-8C4A-16DA3C308C17}"/>
              </a:ext>
            </a:extLst>
          </p:cNvPr>
          <p:cNvSpPr>
            <a:spLocks noGrp="1"/>
          </p:cNvSpPr>
          <p:nvPr>
            <p:ph type="pic" sz="quarter" idx="19"/>
          </p:nvPr>
        </p:nvSpPr>
        <p:spPr>
          <a:xfrm>
            <a:off x="2975363" y="1059248"/>
            <a:ext cx="1752451" cy="1621032"/>
          </a:xfrm>
          <a:prstGeom prst="rect">
            <a:avLst/>
          </a:prstGeom>
        </p:spPr>
      </p:sp>
      <p:sp>
        <p:nvSpPr>
          <p:cNvPr id="9" name="Marcador de imagen 1">
            <a:extLst>
              <a:ext uri="{FF2B5EF4-FFF2-40B4-BE49-F238E27FC236}">
                <a16:creationId xmlns:a16="http://schemas.microsoft.com/office/drawing/2014/main" id="{B893FAFA-1A47-EECA-BCBF-31FC345D159B}"/>
              </a:ext>
            </a:extLst>
          </p:cNvPr>
          <p:cNvSpPr>
            <a:spLocks noGrp="1"/>
          </p:cNvSpPr>
          <p:nvPr>
            <p:ph type="pic" sz="quarter" idx="20"/>
          </p:nvPr>
        </p:nvSpPr>
        <p:spPr>
          <a:xfrm>
            <a:off x="4984272" y="1059248"/>
            <a:ext cx="1752451" cy="1621032"/>
          </a:xfrm>
          <a:prstGeom prst="rect">
            <a:avLst/>
          </a:prstGeom>
        </p:spPr>
      </p:sp>
      <p:sp>
        <p:nvSpPr>
          <p:cNvPr id="13" name="Marcador de imagen 1">
            <a:extLst>
              <a:ext uri="{FF2B5EF4-FFF2-40B4-BE49-F238E27FC236}">
                <a16:creationId xmlns:a16="http://schemas.microsoft.com/office/drawing/2014/main" id="{AD35DF44-17AD-A58A-F541-AED9B2B4081E}"/>
              </a:ext>
            </a:extLst>
          </p:cNvPr>
          <p:cNvSpPr>
            <a:spLocks noGrp="1"/>
          </p:cNvSpPr>
          <p:nvPr>
            <p:ph type="pic" sz="quarter" idx="21"/>
          </p:nvPr>
        </p:nvSpPr>
        <p:spPr>
          <a:xfrm>
            <a:off x="7007036" y="1059248"/>
            <a:ext cx="1752451" cy="1621032"/>
          </a:xfrm>
          <a:prstGeom prst="rect">
            <a:avLst/>
          </a:prstGeom>
        </p:spPr>
      </p:sp>
      <p:sp>
        <p:nvSpPr>
          <p:cNvPr id="14" name="Text Placeholder 13">
            <a:extLst>
              <a:ext uri="{FF2B5EF4-FFF2-40B4-BE49-F238E27FC236}">
                <a16:creationId xmlns:a16="http://schemas.microsoft.com/office/drawing/2014/main" id="{F84E16E6-D857-4FE4-4312-A7EEF35C86F4}"/>
              </a:ext>
            </a:extLst>
          </p:cNvPr>
          <p:cNvSpPr>
            <a:spLocks noGrp="1"/>
          </p:cNvSpPr>
          <p:nvPr>
            <p:ph type="body" sz="quarter" idx="22" hasCustomPrompt="1"/>
          </p:nvPr>
        </p:nvSpPr>
        <p:spPr>
          <a:xfrm>
            <a:off x="356854" y="2241325"/>
            <a:ext cx="1804456" cy="1430130"/>
          </a:xfrm>
        </p:spPr>
        <p:txBody>
          <a:bodyPr>
            <a:noAutofit/>
          </a:bodyPr>
          <a:lstStyle>
            <a:lvl1pPr marL="0" indent="0">
              <a:lnSpc>
                <a:spcPts val="1000"/>
              </a:lnSpc>
              <a:buFontTx/>
              <a:buNone/>
              <a:defRPr sz="1000" b="0" i="0">
                <a:solidFill>
                  <a:schemeClr val="bg1"/>
                </a:solidFill>
                <a:latin typeface="Calibri Light" panose="020F0302020204030204" pitchFamily="34" charset="0"/>
                <a:cs typeface="Calibri Light" panose="020F0302020204030204" pitchFamily="34" charset="0"/>
              </a:defRPr>
            </a:lvl1pPr>
            <a:lvl2pPr marL="340568" indent="0">
              <a:buFontTx/>
              <a:buNone/>
              <a:defRPr sz="3000">
                <a:latin typeface="Constantia" panose="02030602050306030303" pitchFamily="18" charset="0"/>
              </a:defRPr>
            </a:lvl2pPr>
            <a:lvl3pPr marL="681137" indent="0">
              <a:buFontTx/>
              <a:buNone/>
              <a:defRPr sz="3000">
                <a:latin typeface="Constantia" panose="02030602050306030303" pitchFamily="18" charset="0"/>
              </a:defRPr>
            </a:lvl3pPr>
            <a:lvl4pPr marL="1021705" indent="0">
              <a:buFontTx/>
              <a:buNone/>
              <a:defRPr sz="3000">
                <a:latin typeface="Constantia" panose="02030602050306030303" pitchFamily="18" charset="0"/>
              </a:defRPr>
            </a:lvl4pPr>
            <a:lvl5pPr marL="1362273" indent="0">
              <a:buFontTx/>
              <a:buNone/>
              <a:defRPr sz="3000">
                <a:latin typeface="Constantia" panose="02030602050306030303" pitchFamily="18" charset="0"/>
              </a:defRPr>
            </a:lvl5pPr>
          </a:lstStyle>
          <a:p>
            <a:pPr lvl="0"/>
            <a:r>
              <a:rPr lang="en-GB" dirty="0"/>
              <a:t>Click to edit master text styles</a:t>
            </a:r>
            <a:endParaRPr lang="en-ES" dirty="0"/>
          </a:p>
        </p:txBody>
      </p:sp>
      <p:sp>
        <p:nvSpPr>
          <p:cNvPr id="15" name="Text Placeholder 13">
            <a:extLst>
              <a:ext uri="{FF2B5EF4-FFF2-40B4-BE49-F238E27FC236}">
                <a16:creationId xmlns:a16="http://schemas.microsoft.com/office/drawing/2014/main" id="{CA2018B1-A9A3-5D68-78EB-104B2F10AB40}"/>
              </a:ext>
            </a:extLst>
          </p:cNvPr>
          <p:cNvSpPr>
            <a:spLocks noGrp="1"/>
          </p:cNvSpPr>
          <p:nvPr>
            <p:ph type="body" sz="quarter" idx="23" hasCustomPrompt="1"/>
          </p:nvPr>
        </p:nvSpPr>
        <p:spPr>
          <a:xfrm>
            <a:off x="2947654" y="2878633"/>
            <a:ext cx="1780160" cy="1457839"/>
          </a:xfrm>
        </p:spPr>
        <p:txBody>
          <a:bodyPr>
            <a:noAutofit/>
          </a:bodyPr>
          <a:lstStyle>
            <a:lvl1pPr marL="0" indent="0">
              <a:lnSpc>
                <a:spcPts val="1000"/>
              </a:lnSpc>
              <a:buFontTx/>
              <a:buNone/>
              <a:defRPr sz="1000" b="0" i="0">
                <a:solidFill>
                  <a:schemeClr val="tx1"/>
                </a:solidFill>
                <a:latin typeface="Calibri Light" panose="020F0302020204030204" pitchFamily="34" charset="0"/>
                <a:cs typeface="Calibri Light" panose="020F0302020204030204" pitchFamily="34" charset="0"/>
              </a:defRPr>
            </a:lvl1pPr>
            <a:lvl2pPr marL="340568" indent="0">
              <a:buFontTx/>
              <a:buNone/>
              <a:defRPr sz="3000">
                <a:latin typeface="Constantia" panose="02030602050306030303" pitchFamily="18" charset="0"/>
              </a:defRPr>
            </a:lvl2pPr>
            <a:lvl3pPr marL="681137" indent="0">
              <a:buFontTx/>
              <a:buNone/>
              <a:defRPr sz="3000">
                <a:latin typeface="Constantia" panose="02030602050306030303" pitchFamily="18" charset="0"/>
              </a:defRPr>
            </a:lvl3pPr>
            <a:lvl4pPr marL="1021705" indent="0">
              <a:buFontTx/>
              <a:buNone/>
              <a:defRPr sz="3000">
                <a:latin typeface="Constantia" panose="02030602050306030303" pitchFamily="18" charset="0"/>
              </a:defRPr>
            </a:lvl4pPr>
            <a:lvl5pPr marL="1362273" indent="0">
              <a:buFontTx/>
              <a:buNone/>
              <a:defRPr sz="3000">
                <a:latin typeface="Constantia" panose="02030602050306030303" pitchFamily="18" charset="0"/>
              </a:defRPr>
            </a:lvl5pPr>
          </a:lstStyle>
          <a:p>
            <a:pPr lvl="0"/>
            <a:r>
              <a:rPr lang="en-GB" dirty="0"/>
              <a:t>Click to edit master text styles</a:t>
            </a:r>
            <a:endParaRPr lang="en-ES" dirty="0"/>
          </a:p>
        </p:txBody>
      </p:sp>
      <p:sp>
        <p:nvSpPr>
          <p:cNvPr id="16" name="Text Placeholder 13">
            <a:extLst>
              <a:ext uri="{FF2B5EF4-FFF2-40B4-BE49-F238E27FC236}">
                <a16:creationId xmlns:a16="http://schemas.microsoft.com/office/drawing/2014/main" id="{74AC22F3-B8F3-EA8F-2EB2-5AE7E0B89E17}"/>
              </a:ext>
            </a:extLst>
          </p:cNvPr>
          <p:cNvSpPr>
            <a:spLocks noGrp="1"/>
          </p:cNvSpPr>
          <p:nvPr>
            <p:ph type="body" sz="quarter" idx="24" hasCustomPrompt="1"/>
          </p:nvPr>
        </p:nvSpPr>
        <p:spPr>
          <a:xfrm>
            <a:off x="4984272" y="2878633"/>
            <a:ext cx="1780160" cy="1457839"/>
          </a:xfrm>
        </p:spPr>
        <p:txBody>
          <a:bodyPr>
            <a:noAutofit/>
          </a:bodyPr>
          <a:lstStyle>
            <a:lvl1pPr marL="0" indent="0">
              <a:lnSpc>
                <a:spcPts val="1000"/>
              </a:lnSpc>
              <a:buFontTx/>
              <a:buNone/>
              <a:defRPr sz="1000" b="0" i="0">
                <a:solidFill>
                  <a:schemeClr val="tx1"/>
                </a:solidFill>
                <a:latin typeface="Calibri Light" panose="020F0302020204030204" pitchFamily="34" charset="0"/>
                <a:cs typeface="Calibri Light" panose="020F0302020204030204" pitchFamily="34" charset="0"/>
              </a:defRPr>
            </a:lvl1pPr>
            <a:lvl2pPr marL="340568" indent="0">
              <a:buFontTx/>
              <a:buNone/>
              <a:defRPr sz="3000">
                <a:latin typeface="Constantia" panose="02030602050306030303" pitchFamily="18" charset="0"/>
              </a:defRPr>
            </a:lvl2pPr>
            <a:lvl3pPr marL="681137" indent="0">
              <a:buFontTx/>
              <a:buNone/>
              <a:defRPr sz="3000">
                <a:latin typeface="Constantia" panose="02030602050306030303" pitchFamily="18" charset="0"/>
              </a:defRPr>
            </a:lvl3pPr>
            <a:lvl4pPr marL="1021705" indent="0">
              <a:buFontTx/>
              <a:buNone/>
              <a:defRPr sz="3000">
                <a:latin typeface="Constantia" panose="02030602050306030303" pitchFamily="18" charset="0"/>
              </a:defRPr>
            </a:lvl4pPr>
            <a:lvl5pPr marL="1362273" indent="0">
              <a:buFontTx/>
              <a:buNone/>
              <a:defRPr sz="3000">
                <a:latin typeface="Constantia" panose="02030602050306030303" pitchFamily="18" charset="0"/>
              </a:defRPr>
            </a:lvl5pPr>
          </a:lstStyle>
          <a:p>
            <a:pPr lvl="0"/>
            <a:r>
              <a:rPr lang="en-GB" dirty="0"/>
              <a:t>Click to edit master text styles</a:t>
            </a:r>
            <a:endParaRPr lang="en-ES" dirty="0"/>
          </a:p>
        </p:txBody>
      </p:sp>
      <p:sp>
        <p:nvSpPr>
          <p:cNvPr id="17" name="Text Placeholder 13">
            <a:extLst>
              <a:ext uri="{FF2B5EF4-FFF2-40B4-BE49-F238E27FC236}">
                <a16:creationId xmlns:a16="http://schemas.microsoft.com/office/drawing/2014/main" id="{6C3878B9-F5BB-70B3-5BA8-5A48B52E6814}"/>
              </a:ext>
            </a:extLst>
          </p:cNvPr>
          <p:cNvSpPr>
            <a:spLocks noGrp="1"/>
          </p:cNvSpPr>
          <p:nvPr>
            <p:ph type="body" sz="quarter" idx="25" hasCustomPrompt="1"/>
          </p:nvPr>
        </p:nvSpPr>
        <p:spPr>
          <a:xfrm>
            <a:off x="7007035" y="2878633"/>
            <a:ext cx="1780160" cy="1457839"/>
          </a:xfrm>
        </p:spPr>
        <p:txBody>
          <a:bodyPr>
            <a:noAutofit/>
          </a:bodyPr>
          <a:lstStyle>
            <a:lvl1pPr marL="0" indent="0">
              <a:lnSpc>
                <a:spcPts val="1000"/>
              </a:lnSpc>
              <a:buFontTx/>
              <a:buNone/>
              <a:defRPr sz="1000" b="0" i="0">
                <a:solidFill>
                  <a:schemeClr val="tx1"/>
                </a:solidFill>
                <a:latin typeface="Calibri Light" panose="020F0302020204030204" pitchFamily="34" charset="0"/>
                <a:cs typeface="Calibri Light" panose="020F0302020204030204" pitchFamily="34" charset="0"/>
              </a:defRPr>
            </a:lvl1pPr>
            <a:lvl2pPr marL="340568" indent="0">
              <a:buFontTx/>
              <a:buNone/>
              <a:defRPr sz="3000">
                <a:latin typeface="Constantia" panose="02030602050306030303" pitchFamily="18" charset="0"/>
              </a:defRPr>
            </a:lvl2pPr>
            <a:lvl3pPr marL="681137" indent="0">
              <a:buFontTx/>
              <a:buNone/>
              <a:defRPr sz="3000">
                <a:latin typeface="Constantia" panose="02030602050306030303" pitchFamily="18" charset="0"/>
              </a:defRPr>
            </a:lvl3pPr>
            <a:lvl4pPr marL="1021705" indent="0">
              <a:buFontTx/>
              <a:buNone/>
              <a:defRPr sz="3000">
                <a:latin typeface="Constantia" panose="02030602050306030303" pitchFamily="18" charset="0"/>
              </a:defRPr>
            </a:lvl4pPr>
            <a:lvl5pPr marL="1362273" indent="0">
              <a:buFontTx/>
              <a:buNone/>
              <a:defRPr sz="3000">
                <a:latin typeface="Constantia" panose="02030602050306030303" pitchFamily="18" charset="0"/>
              </a:defRPr>
            </a:lvl5pPr>
          </a:lstStyle>
          <a:p>
            <a:pPr lvl="0"/>
            <a:r>
              <a:rPr lang="en-GB" dirty="0"/>
              <a:t>Click to edit master text styles</a:t>
            </a:r>
            <a:endParaRPr lang="en-ES" dirty="0"/>
          </a:p>
        </p:txBody>
      </p:sp>
    </p:spTree>
    <p:extLst>
      <p:ext uri="{BB962C8B-B14F-4D97-AF65-F5344CB8AC3E}">
        <p14:creationId xmlns:p14="http://schemas.microsoft.com/office/powerpoint/2010/main" val="3408539562"/>
      </p:ext>
    </p:extLst>
  </p:cSld>
  <p:clrMapOvr>
    <a:masterClrMapping/>
  </p:clrMapOvr>
  <p:extLst>
    <p:ext uri="{DCECCB84-F9BA-43D5-87BE-67443E8EF086}">
      <p15:sldGuideLst xmlns:p15="http://schemas.microsoft.com/office/powerpoint/2012/main">
        <p15:guide id="1" orient="horz" pos="1609" userDrawn="1">
          <p15:clr>
            <a:srgbClr val="FBAE40"/>
          </p15:clr>
        </p15:guide>
        <p15:guide id="2" pos="5284" userDrawn="1">
          <p15:clr>
            <a:srgbClr val="FBAE40"/>
          </p15:clr>
        </p15:guide>
        <p15:guide id="3" pos="499" userDrawn="1">
          <p15:clr>
            <a:srgbClr val="FBAE40"/>
          </p15:clr>
        </p15:guide>
        <p15:guide id="4" pos="961"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5_section_image">
    <p:spTree>
      <p:nvGrpSpPr>
        <p:cNvPr id="1" name=""/>
        <p:cNvGrpSpPr/>
        <p:nvPr/>
      </p:nvGrpSpPr>
      <p:grpSpPr>
        <a:xfrm>
          <a:off x="0" y="0"/>
          <a:ext cx="0" cy="0"/>
          <a:chOff x="0" y="0"/>
          <a:chExt cx="0" cy="0"/>
        </a:xfrm>
      </p:grpSpPr>
      <p:sp>
        <p:nvSpPr>
          <p:cNvPr id="12" name="Text Placeholder 13">
            <a:extLst>
              <a:ext uri="{FF2B5EF4-FFF2-40B4-BE49-F238E27FC236}">
                <a16:creationId xmlns:a16="http://schemas.microsoft.com/office/drawing/2014/main" id="{4DF7B0F0-B987-3640-A066-7B3D5D49ED35}"/>
              </a:ext>
            </a:extLst>
          </p:cNvPr>
          <p:cNvSpPr>
            <a:spLocks noGrp="1"/>
          </p:cNvSpPr>
          <p:nvPr>
            <p:ph type="body" sz="quarter" idx="10" hasCustomPrompt="1"/>
          </p:nvPr>
        </p:nvSpPr>
        <p:spPr>
          <a:xfrm>
            <a:off x="713530" y="952853"/>
            <a:ext cx="1804456" cy="1430130"/>
          </a:xfrm>
        </p:spPr>
        <p:txBody>
          <a:bodyPr>
            <a:noAutofit/>
          </a:bodyPr>
          <a:lstStyle>
            <a:lvl1pPr marL="0" indent="0">
              <a:lnSpc>
                <a:spcPts val="2200"/>
              </a:lnSpc>
              <a:buFontTx/>
              <a:buNone/>
              <a:defRPr sz="2000" b="0" i="0">
                <a:solidFill>
                  <a:srgbClr val="21588D"/>
                </a:solidFill>
                <a:latin typeface="Calibri Light" panose="020F0302020204030204" pitchFamily="34" charset="0"/>
                <a:cs typeface="Calibri Light" panose="020F0302020204030204" pitchFamily="34" charset="0"/>
              </a:defRPr>
            </a:lvl1pPr>
            <a:lvl2pPr marL="340568" indent="0">
              <a:buFontTx/>
              <a:buNone/>
              <a:defRPr sz="3000">
                <a:latin typeface="Constantia" panose="02030602050306030303" pitchFamily="18" charset="0"/>
              </a:defRPr>
            </a:lvl2pPr>
            <a:lvl3pPr marL="681137" indent="0">
              <a:buFontTx/>
              <a:buNone/>
              <a:defRPr sz="3000">
                <a:latin typeface="Constantia" panose="02030602050306030303" pitchFamily="18" charset="0"/>
              </a:defRPr>
            </a:lvl3pPr>
            <a:lvl4pPr marL="1021705" indent="0">
              <a:buFontTx/>
              <a:buNone/>
              <a:defRPr sz="3000">
                <a:latin typeface="Constantia" panose="02030602050306030303" pitchFamily="18" charset="0"/>
              </a:defRPr>
            </a:lvl4pPr>
            <a:lvl5pPr marL="1362273" indent="0">
              <a:buFontTx/>
              <a:buNone/>
              <a:defRPr sz="3000">
                <a:latin typeface="Constantia" panose="02030602050306030303" pitchFamily="18" charset="0"/>
              </a:defRPr>
            </a:lvl5pPr>
          </a:lstStyle>
          <a:p>
            <a:pPr lvl="0"/>
            <a:r>
              <a:rPr lang="en-GB" dirty="0"/>
              <a:t>Click to edit master text styles</a:t>
            </a:r>
            <a:endParaRPr lang="en-ES" dirty="0"/>
          </a:p>
        </p:txBody>
      </p:sp>
      <p:sp>
        <p:nvSpPr>
          <p:cNvPr id="7" name="Marcador de imagen 1">
            <a:extLst>
              <a:ext uri="{FF2B5EF4-FFF2-40B4-BE49-F238E27FC236}">
                <a16:creationId xmlns:a16="http://schemas.microsoft.com/office/drawing/2014/main" id="{840975E9-76F1-AE27-8C4A-16DA3C308C17}"/>
              </a:ext>
            </a:extLst>
          </p:cNvPr>
          <p:cNvSpPr>
            <a:spLocks noGrp="1"/>
          </p:cNvSpPr>
          <p:nvPr>
            <p:ph type="pic" sz="quarter" idx="19"/>
          </p:nvPr>
        </p:nvSpPr>
        <p:spPr>
          <a:xfrm>
            <a:off x="2595836" y="1059248"/>
            <a:ext cx="1431052" cy="1323735"/>
          </a:xfrm>
          <a:prstGeom prst="rect">
            <a:avLst/>
          </a:prstGeom>
        </p:spPr>
      </p:sp>
      <p:sp>
        <p:nvSpPr>
          <p:cNvPr id="14" name="Text Placeholder 13">
            <a:extLst>
              <a:ext uri="{FF2B5EF4-FFF2-40B4-BE49-F238E27FC236}">
                <a16:creationId xmlns:a16="http://schemas.microsoft.com/office/drawing/2014/main" id="{F84E16E6-D857-4FE4-4312-A7EEF35C86F4}"/>
              </a:ext>
            </a:extLst>
          </p:cNvPr>
          <p:cNvSpPr>
            <a:spLocks noGrp="1"/>
          </p:cNvSpPr>
          <p:nvPr>
            <p:ph type="body" sz="quarter" idx="22" hasCustomPrompt="1"/>
          </p:nvPr>
        </p:nvSpPr>
        <p:spPr>
          <a:xfrm>
            <a:off x="713530" y="2241325"/>
            <a:ext cx="1804456" cy="1430130"/>
          </a:xfrm>
        </p:spPr>
        <p:txBody>
          <a:bodyPr>
            <a:noAutofit/>
          </a:bodyPr>
          <a:lstStyle>
            <a:lvl1pPr marL="0" indent="0">
              <a:lnSpc>
                <a:spcPts val="1000"/>
              </a:lnSpc>
              <a:buFontTx/>
              <a:buNone/>
              <a:defRPr sz="1000" b="0" i="0">
                <a:solidFill>
                  <a:schemeClr val="tx1"/>
                </a:solidFill>
                <a:latin typeface="Calibri Light" panose="020F0302020204030204" pitchFamily="34" charset="0"/>
                <a:cs typeface="Calibri Light" panose="020F0302020204030204" pitchFamily="34" charset="0"/>
              </a:defRPr>
            </a:lvl1pPr>
            <a:lvl2pPr marL="340568" indent="0">
              <a:buFontTx/>
              <a:buNone/>
              <a:defRPr sz="3000">
                <a:latin typeface="Constantia" panose="02030602050306030303" pitchFamily="18" charset="0"/>
              </a:defRPr>
            </a:lvl2pPr>
            <a:lvl3pPr marL="681137" indent="0">
              <a:buFontTx/>
              <a:buNone/>
              <a:defRPr sz="3000">
                <a:latin typeface="Constantia" panose="02030602050306030303" pitchFamily="18" charset="0"/>
              </a:defRPr>
            </a:lvl3pPr>
            <a:lvl4pPr marL="1021705" indent="0">
              <a:buFontTx/>
              <a:buNone/>
              <a:defRPr sz="3000">
                <a:latin typeface="Constantia" panose="02030602050306030303" pitchFamily="18" charset="0"/>
              </a:defRPr>
            </a:lvl4pPr>
            <a:lvl5pPr marL="1362273" indent="0">
              <a:buFontTx/>
              <a:buNone/>
              <a:defRPr sz="3000">
                <a:latin typeface="Constantia" panose="02030602050306030303" pitchFamily="18" charset="0"/>
              </a:defRPr>
            </a:lvl5pPr>
          </a:lstStyle>
          <a:p>
            <a:pPr lvl="0"/>
            <a:r>
              <a:rPr lang="en-GB" dirty="0"/>
              <a:t>Click to edit master text styles</a:t>
            </a:r>
            <a:endParaRPr lang="en-ES" dirty="0"/>
          </a:p>
        </p:txBody>
      </p:sp>
      <p:sp>
        <p:nvSpPr>
          <p:cNvPr id="15" name="Text Placeholder 13">
            <a:extLst>
              <a:ext uri="{FF2B5EF4-FFF2-40B4-BE49-F238E27FC236}">
                <a16:creationId xmlns:a16="http://schemas.microsoft.com/office/drawing/2014/main" id="{CA2018B1-A9A3-5D68-78EB-104B2F10AB40}"/>
              </a:ext>
            </a:extLst>
          </p:cNvPr>
          <p:cNvSpPr>
            <a:spLocks noGrp="1"/>
          </p:cNvSpPr>
          <p:nvPr>
            <p:ph type="body" sz="quarter" idx="23" hasCustomPrompt="1"/>
          </p:nvPr>
        </p:nvSpPr>
        <p:spPr>
          <a:xfrm>
            <a:off x="2595836" y="2699660"/>
            <a:ext cx="1431052" cy="1323735"/>
          </a:xfrm>
        </p:spPr>
        <p:txBody>
          <a:bodyPr>
            <a:noAutofit/>
          </a:bodyPr>
          <a:lstStyle>
            <a:lvl1pPr marL="0" indent="0">
              <a:lnSpc>
                <a:spcPts val="1000"/>
              </a:lnSpc>
              <a:buFontTx/>
              <a:buNone/>
              <a:defRPr sz="1000" b="0" i="0">
                <a:solidFill>
                  <a:schemeClr val="tx1"/>
                </a:solidFill>
                <a:latin typeface="Calibri Light" panose="020F0302020204030204" pitchFamily="34" charset="0"/>
                <a:cs typeface="Calibri Light" panose="020F0302020204030204" pitchFamily="34" charset="0"/>
              </a:defRPr>
            </a:lvl1pPr>
            <a:lvl2pPr marL="340568" indent="0">
              <a:buFontTx/>
              <a:buNone/>
              <a:defRPr sz="3000">
                <a:latin typeface="Constantia" panose="02030602050306030303" pitchFamily="18" charset="0"/>
              </a:defRPr>
            </a:lvl2pPr>
            <a:lvl3pPr marL="681137" indent="0">
              <a:buFontTx/>
              <a:buNone/>
              <a:defRPr sz="3000">
                <a:latin typeface="Constantia" panose="02030602050306030303" pitchFamily="18" charset="0"/>
              </a:defRPr>
            </a:lvl3pPr>
            <a:lvl4pPr marL="1021705" indent="0">
              <a:buFontTx/>
              <a:buNone/>
              <a:defRPr sz="3000">
                <a:latin typeface="Constantia" panose="02030602050306030303" pitchFamily="18" charset="0"/>
              </a:defRPr>
            </a:lvl4pPr>
            <a:lvl5pPr marL="1362273" indent="0">
              <a:buFontTx/>
              <a:buNone/>
              <a:defRPr sz="3000">
                <a:latin typeface="Constantia" panose="02030602050306030303" pitchFamily="18" charset="0"/>
              </a:defRPr>
            </a:lvl5pPr>
          </a:lstStyle>
          <a:p>
            <a:pPr lvl="0"/>
            <a:r>
              <a:rPr lang="en-GB" dirty="0"/>
              <a:t>Click to edit master text styles</a:t>
            </a:r>
            <a:endParaRPr lang="en-ES" dirty="0"/>
          </a:p>
        </p:txBody>
      </p:sp>
      <p:sp>
        <p:nvSpPr>
          <p:cNvPr id="20" name="Marcador de imagen 1">
            <a:extLst>
              <a:ext uri="{FF2B5EF4-FFF2-40B4-BE49-F238E27FC236}">
                <a16:creationId xmlns:a16="http://schemas.microsoft.com/office/drawing/2014/main" id="{830CE703-B771-89F0-9DEC-BF02E3D551B3}"/>
              </a:ext>
            </a:extLst>
          </p:cNvPr>
          <p:cNvSpPr>
            <a:spLocks noGrp="1"/>
          </p:cNvSpPr>
          <p:nvPr>
            <p:ph type="pic" sz="quarter" idx="26"/>
          </p:nvPr>
        </p:nvSpPr>
        <p:spPr>
          <a:xfrm>
            <a:off x="4182589" y="1059248"/>
            <a:ext cx="1431052" cy="1323735"/>
          </a:xfrm>
          <a:prstGeom prst="rect">
            <a:avLst/>
          </a:prstGeom>
        </p:spPr>
      </p:sp>
      <p:sp>
        <p:nvSpPr>
          <p:cNvPr id="21" name="Marcador de imagen 1">
            <a:extLst>
              <a:ext uri="{FF2B5EF4-FFF2-40B4-BE49-F238E27FC236}">
                <a16:creationId xmlns:a16="http://schemas.microsoft.com/office/drawing/2014/main" id="{3E5C53A8-33A9-1F21-B5E6-AE40F94199C8}"/>
              </a:ext>
            </a:extLst>
          </p:cNvPr>
          <p:cNvSpPr>
            <a:spLocks noGrp="1"/>
          </p:cNvSpPr>
          <p:nvPr>
            <p:ph type="pic" sz="quarter" idx="27"/>
          </p:nvPr>
        </p:nvSpPr>
        <p:spPr>
          <a:xfrm>
            <a:off x="5769341" y="1059248"/>
            <a:ext cx="1431052" cy="1323735"/>
          </a:xfrm>
          <a:prstGeom prst="rect">
            <a:avLst/>
          </a:prstGeom>
        </p:spPr>
      </p:sp>
      <p:sp>
        <p:nvSpPr>
          <p:cNvPr id="22" name="Marcador de imagen 1">
            <a:extLst>
              <a:ext uri="{FF2B5EF4-FFF2-40B4-BE49-F238E27FC236}">
                <a16:creationId xmlns:a16="http://schemas.microsoft.com/office/drawing/2014/main" id="{46DA1CF4-B85D-4D8F-2B64-27A1A817BEEE}"/>
              </a:ext>
            </a:extLst>
          </p:cNvPr>
          <p:cNvSpPr>
            <a:spLocks noGrp="1"/>
          </p:cNvSpPr>
          <p:nvPr>
            <p:ph type="pic" sz="quarter" idx="28"/>
          </p:nvPr>
        </p:nvSpPr>
        <p:spPr>
          <a:xfrm>
            <a:off x="7356094" y="1059248"/>
            <a:ext cx="1431052" cy="1323735"/>
          </a:xfrm>
          <a:prstGeom prst="rect">
            <a:avLst/>
          </a:prstGeom>
        </p:spPr>
      </p:sp>
      <p:sp>
        <p:nvSpPr>
          <p:cNvPr id="23" name="Text Placeholder 13">
            <a:extLst>
              <a:ext uri="{FF2B5EF4-FFF2-40B4-BE49-F238E27FC236}">
                <a16:creationId xmlns:a16="http://schemas.microsoft.com/office/drawing/2014/main" id="{C70A9B15-8B6D-C32F-E136-C76DF68E70C7}"/>
              </a:ext>
            </a:extLst>
          </p:cNvPr>
          <p:cNvSpPr>
            <a:spLocks noGrp="1"/>
          </p:cNvSpPr>
          <p:nvPr>
            <p:ph type="body" sz="quarter" idx="29" hasCustomPrompt="1"/>
          </p:nvPr>
        </p:nvSpPr>
        <p:spPr>
          <a:xfrm>
            <a:off x="4182589" y="2699660"/>
            <a:ext cx="1431052" cy="1323735"/>
          </a:xfrm>
        </p:spPr>
        <p:txBody>
          <a:bodyPr>
            <a:noAutofit/>
          </a:bodyPr>
          <a:lstStyle>
            <a:lvl1pPr marL="0" indent="0">
              <a:lnSpc>
                <a:spcPts val="1000"/>
              </a:lnSpc>
              <a:buFontTx/>
              <a:buNone/>
              <a:defRPr sz="1000" b="0" i="0">
                <a:solidFill>
                  <a:schemeClr val="tx1"/>
                </a:solidFill>
                <a:latin typeface="Calibri Light" panose="020F0302020204030204" pitchFamily="34" charset="0"/>
                <a:cs typeface="Calibri Light" panose="020F0302020204030204" pitchFamily="34" charset="0"/>
              </a:defRPr>
            </a:lvl1pPr>
            <a:lvl2pPr marL="340568" indent="0">
              <a:buFontTx/>
              <a:buNone/>
              <a:defRPr sz="3000">
                <a:latin typeface="Constantia" panose="02030602050306030303" pitchFamily="18" charset="0"/>
              </a:defRPr>
            </a:lvl2pPr>
            <a:lvl3pPr marL="681137" indent="0">
              <a:buFontTx/>
              <a:buNone/>
              <a:defRPr sz="3000">
                <a:latin typeface="Constantia" panose="02030602050306030303" pitchFamily="18" charset="0"/>
              </a:defRPr>
            </a:lvl3pPr>
            <a:lvl4pPr marL="1021705" indent="0">
              <a:buFontTx/>
              <a:buNone/>
              <a:defRPr sz="3000">
                <a:latin typeface="Constantia" panose="02030602050306030303" pitchFamily="18" charset="0"/>
              </a:defRPr>
            </a:lvl4pPr>
            <a:lvl5pPr marL="1362273" indent="0">
              <a:buFontTx/>
              <a:buNone/>
              <a:defRPr sz="3000">
                <a:latin typeface="Constantia" panose="02030602050306030303" pitchFamily="18" charset="0"/>
              </a:defRPr>
            </a:lvl5pPr>
          </a:lstStyle>
          <a:p>
            <a:pPr lvl="0"/>
            <a:r>
              <a:rPr lang="en-GB" dirty="0"/>
              <a:t>Click to edit master text styles</a:t>
            </a:r>
            <a:endParaRPr lang="en-ES" dirty="0"/>
          </a:p>
        </p:txBody>
      </p:sp>
      <p:sp>
        <p:nvSpPr>
          <p:cNvPr id="24" name="Text Placeholder 13">
            <a:extLst>
              <a:ext uri="{FF2B5EF4-FFF2-40B4-BE49-F238E27FC236}">
                <a16:creationId xmlns:a16="http://schemas.microsoft.com/office/drawing/2014/main" id="{70481A46-26F7-B963-CBE9-E42E37457115}"/>
              </a:ext>
            </a:extLst>
          </p:cNvPr>
          <p:cNvSpPr>
            <a:spLocks noGrp="1"/>
          </p:cNvSpPr>
          <p:nvPr>
            <p:ph type="body" sz="quarter" idx="30" hasCustomPrompt="1"/>
          </p:nvPr>
        </p:nvSpPr>
        <p:spPr>
          <a:xfrm>
            <a:off x="5755895" y="2699660"/>
            <a:ext cx="1431052" cy="1323735"/>
          </a:xfrm>
        </p:spPr>
        <p:txBody>
          <a:bodyPr>
            <a:noAutofit/>
          </a:bodyPr>
          <a:lstStyle>
            <a:lvl1pPr marL="0" indent="0">
              <a:lnSpc>
                <a:spcPts val="1000"/>
              </a:lnSpc>
              <a:buFontTx/>
              <a:buNone/>
              <a:defRPr sz="1000" b="0" i="0">
                <a:solidFill>
                  <a:schemeClr val="tx1"/>
                </a:solidFill>
                <a:latin typeface="Calibri Light" panose="020F0302020204030204" pitchFamily="34" charset="0"/>
                <a:cs typeface="Calibri Light" panose="020F0302020204030204" pitchFamily="34" charset="0"/>
              </a:defRPr>
            </a:lvl1pPr>
            <a:lvl2pPr marL="340568" indent="0">
              <a:buFontTx/>
              <a:buNone/>
              <a:defRPr sz="3000">
                <a:latin typeface="Constantia" panose="02030602050306030303" pitchFamily="18" charset="0"/>
              </a:defRPr>
            </a:lvl2pPr>
            <a:lvl3pPr marL="681137" indent="0">
              <a:buFontTx/>
              <a:buNone/>
              <a:defRPr sz="3000">
                <a:latin typeface="Constantia" panose="02030602050306030303" pitchFamily="18" charset="0"/>
              </a:defRPr>
            </a:lvl3pPr>
            <a:lvl4pPr marL="1021705" indent="0">
              <a:buFontTx/>
              <a:buNone/>
              <a:defRPr sz="3000">
                <a:latin typeface="Constantia" panose="02030602050306030303" pitchFamily="18" charset="0"/>
              </a:defRPr>
            </a:lvl4pPr>
            <a:lvl5pPr marL="1362273" indent="0">
              <a:buFontTx/>
              <a:buNone/>
              <a:defRPr sz="3000">
                <a:latin typeface="Constantia" panose="02030602050306030303" pitchFamily="18" charset="0"/>
              </a:defRPr>
            </a:lvl5pPr>
          </a:lstStyle>
          <a:p>
            <a:pPr lvl="0"/>
            <a:r>
              <a:rPr lang="en-GB" dirty="0"/>
              <a:t>Click to edit master text styles</a:t>
            </a:r>
            <a:endParaRPr lang="en-ES" dirty="0"/>
          </a:p>
        </p:txBody>
      </p:sp>
      <p:sp>
        <p:nvSpPr>
          <p:cNvPr id="25" name="Text Placeholder 13">
            <a:extLst>
              <a:ext uri="{FF2B5EF4-FFF2-40B4-BE49-F238E27FC236}">
                <a16:creationId xmlns:a16="http://schemas.microsoft.com/office/drawing/2014/main" id="{42587127-35EA-023E-1C60-FC16BDD4B8AF}"/>
              </a:ext>
            </a:extLst>
          </p:cNvPr>
          <p:cNvSpPr>
            <a:spLocks noGrp="1"/>
          </p:cNvSpPr>
          <p:nvPr>
            <p:ph type="body" sz="quarter" idx="31" hasCustomPrompt="1"/>
          </p:nvPr>
        </p:nvSpPr>
        <p:spPr>
          <a:xfrm>
            <a:off x="7396436" y="2699660"/>
            <a:ext cx="1431052" cy="1323735"/>
          </a:xfrm>
        </p:spPr>
        <p:txBody>
          <a:bodyPr>
            <a:noAutofit/>
          </a:bodyPr>
          <a:lstStyle>
            <a:lvl1pPr marL="0" indent="0">
              <a:lnSpc>
                <a:spcPts val="1000"/>
              </a:lnSpc>
              <a:buFontTx/>
              <a:buNone/>
              <a:defRPr sz="1000" b="0" i="0">
                <a:solidFill>
                  <a:schemeClr val="tx1"/>
                </a:solidFill>
                <a:latin typeface="Calibri Light" panose="020F0302020204030204" pitchFamily="34" charset="0"/>
                <a:cs typeface="Calibri Light" panose="020F0302020204030204" pitchFamily="34" charset="0"/>
              </a:defRPr>
            </a:lvl1pPr>
            <a:lvl2pPr marL="340568" indent="0">
              <a:buFontTx/>
              <a:buNone/>
              <a:defRPr sz="3000">
                <a:latin typeface="Constantia" panose="02030602050306030303" pitchFamily="18" charset="0"/>
              </a:defRPr>
            </a:lvl2pPr>
            <a:lvl3pPr marL="681137" indent="0">
              <a:buFontTx/>
              <a:buNone/>
              <a:defRPr sz="3000">
                <a:latin typeface="Constantia" panose="02030602050306030303" pitchFamily="18" charset="0"/>
              </a:defRPr>
            </a:lvl3pPr>
            <a:lvl4pPr marL="1021705" indent="0">
              <a:buFontTx/>
              <a:buNone/>
              <a:defRPr sz="3000">
                <a:latin typeface="Constantia" panose="02030602050306030303" pitchFamily="18" charset="0"/>
              </a:defRPr>
            </a:lvl4pPr>
            <a:lvl5pPr marL="1362273" indent="0">
              <a:buFontTx/>
              <a:buNone/>
              <a:defRPr sz="3000">
                <a:latin typeface="Constantia" panose="02030602050306030303" pitchFamily="18" charset="0"/>
              </a:defRPr>
            </a:lvl5pPr>
          </a:lstStyle>
          <a:p>
            <a:pPr lvl="0"/>
            <a:r>
              <a:rPr lang="en-GB" dirty="0"/>
              <a:t>Click to edit master text styles</a:t>
            </a:r>
            <a:endParaRPr lang="en-ES" dirty="0"/>
          </a:p>
        </p:txBody>
      </p:sp>
      <p:pic>
        <p:nvPicPr>
          <p:cNvPr id="18" name="Picture 17">
            <a:extLst>
              <a:ext uri="{FF2B5EF4-FFF2-40B4-BE49-F238E27FC236}">
                <a16:creationId xmlns:a16="http://schemas.microsoft.com/office/drawing/2014/main" id="{4CD67843-D8D8-7415-80D4-1B174C28126E}"/>
              </a:ext>
            </a:extLst>
          </p:cNvPr>
          <p:cNvPicPr>
            <a:picLocks noChangeAspect="1"/>
          </p:cNvPicPr>
          <p:nvPr userDrawn="1"/>
        </p:nvPicPr>
        <p:blipFill>
          <a:blip r:embed="rId2"/>
          <a:stretch>
            <a:fillRect/>
          </a:stretch>
        </p:blipFill>
        <p:spPr>
          <a:xfrm>
            <a:off x="691148" y="4466941"/>
            <a:ext cx="940688" cy="459943"/>
          </a:xfrm>
          <a:prstGeom prst="rect">
            <a:avLst/>
          </a:prstGeom>
        </p:spPr>
      </p:pic>
    </p:spTree>
    <p:extLst>
      <p:ext uri="{BB962C8B-B14F-4D97-AF65-F5344CB8AC3E}">
        <p14:creationId xmlns:p14="http://schemas.microsoft.com/office/powerpoint/2010/main" val="1150234272"/>
      </p:ext>
    </p:extLst>
  </p:cSld>
  <p:clrMapOvr>
    <a:masterClrMapping/>
  </p:clrMapOvr>
  <p:extLst>
    <p:ext uri="{DCECCB84-F9BA-43D5-87BE-67443E8EF086}">
      <p15:sldGuideLst xmlns:p15="http://schemas.microsoft.com/office/powerpoint/2012/main">
        <p15:guide id="1" orient="horz" pos="1609" userDrawn="1">
          <p15:clr>
            <a:srgbClr val="FBAE40"/>
          </p15:clr>
        </p15:guide>
        <p15:guide id="2" pos="5284" userDrawn="1">
          <p15:clr>
            <a:srgbClr val="FBAE40"/>
          </p15:clr>
        </p15:guide>
        <p15:guide id="3" pos="499" userDrawn="1">
          <p15:clr>
            <a:srgbClr val="FBAE40"/>
          </p15:clr>
        </p15:guide>
        <p15:guide id="4" pos="961"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_section_image">
    <p:spTree>
      <p:nvGrpSpPr>
        <p:cNvPr id="1" name=""/>
        <p:cNvGrpSpPr/>
        <p:nvPr/>
      </p:nvGrpSpPr>
      <p:grpSpPr>
        <a:xfrm>
          <a:off x="0" y="0"/>
          <a:ext cx="0" cy="0"/>
          <a:chOff x="0" y="0"/>
          <a:chExt cx="0" cy="0"/>
        </a:xfrm>
      </p:grpSpPr>
      <p:sp>
        <p:nvSpPr>
          <p:cNvPr id="11" name="Rectángulo 10">
            <a:extLst>
              <a:ext uri="{FF2B5EF4-FFF2-40B4-BE49-F238E27FC236}">
                <a16:creationId xmlns:a16="http://schemas.microsoft.com/office/drawing/2014/main" id="{326C12F9-A929-D045-926E-56275E89626F}"/>
              </a:ext>
            </a:extLst>
          </p:cNvPr>
          <p:cNvSpPr/>
          <p:nvPr userDrawn="1"/>
        </p:nvSpPr>
        <p:spPr>
          <a:xfrm>
            <a:off x="0" y="0"/>
            <a:ext cx="3572359" cy="5143500"/>
          </a:xfrm>
          <a:prstGeom prst="rect">
            <a:avLst/>
          </a:prstGeom>
          <a:solidFill>
            <a:srgbClr val="0054B8"/>
          </a:solidFill>
          <a:ln>
            <a:noFill/>
          </a:ln>
          <a:effectLst>
            <a:outerShdw sx="1000" sy="1000" rotWithShape="0">
              <a:srgbClr val="000000"/>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dirty="0">
              <a:solidFill>
                <a:srgbClr val="17081E"/>
              </a:solidFill>
            </a:endParaRPr>
          </a:p>
        </p:txBody>
      </p:sp>
      <p:sp>
        <p:nvSpPr>
          <p:cNvPr id="12" name="Title 1">
            <a:extLst>
              <a:ext uri="{FF2B5EF4-FFF2-40B4-BE49-F238E27FC236}">
                <a16:creationId xmlns:a16="http://schemas.microsoft.com/office/drawing/2014/main" id="{8358102C-2E35-A74F-B026-7FD56D129FB8}"/>
              </a:ext>
            </a:extLst>
          </p:cNvPr>
          <p:cNvSpPr>
            <a:spLocks noGrp="1"/>
          </p:cNvSpPr>
          <p:nvPr>
            <p:ph type="title" hasCustomPrompt="1"/>
          </p:nvPr>
        </p:nvSpPr>
        <p:spPr>
          <a:xfrm>
            <a:off x="792163" y="398249"/>
            <a:ext cx="930711" cy="928381"/>
          </a:xfrm>
        </p:spPr>
        <p:txBody>
          <a:bodyPr>
            <a:normAutofit/>
          </a:bodyPr>
          <a:lstStyle>
            <a:lvl1pPr algn="l">
              <a:defRPr sz="6000">
                <a:solidFill>
                  <a:schemeClr val="bg1"/>
                </a:solidFill>
                <a:latin typeface="Constantia" panose="02030602050306030303" pitchFamily="18" charset="0"/>
              </a:defRPr>
            </a:lvl1pPr>
          </a:lstStyle>
          <a:p>
            <a:r>
              <a:rPr lang="en-GB" dirty="0"/>
              <a:t>2.</a:t>
            </a:r>
            <a:endParaRPr lang="en-US" dirty="0"/>
          </a:p>
        </p:txBody>
      </p:sp>
      <p:pic>
        <p:nvPicPr>
          <p:cNvPr id="13" name="Picture 12">
            <a:extLst>
              <a:ext uri="{FF2B5EF4-FFF2-40B4-BE49-F238E27FC236}">
                <a16:creationId xmlns:a16="http://schemas.microsoft.com/office/drawing/2014/main" id="{75C99DA4-0AB1-534A-AD1C-135102B87820}"/>
              </a:ext>
            </a:extLst>
          </p:cNvPr>
          <p:cNvPicPr>
            <a:picLocks noChangeAspect="1"/>
          </p:cNvPicPr>
          <p:nvPr userDrawn="1"/>
        </p:nvPicPr>
        <p:blipFill>
          <a:blip r:embed="rId2"/>
          <a:stretch>
            <a:fillRect/>
          </a:stretch>
        </p:blipFill>
        <p:spPr>
          <a:xfrm>
            <a:off x="696576" y="4466941"/>
            <a:ext cx="930711" cy="456186"/>
          </a:xfrm>
          <a:prstGeom prst="rect">
            <a:avLst/>
          </a:prstGeom>
        </p:spPr>
      </p:pic>
      <p:sp>
        <p:nvSpPr>
          <p:cNvPr id="16" name="Text Placeholder 13">
            <a:extLst>
              <a:ext uri="{FF2B5EF4-FFF2-40B4-BE49-F238E27FC236}">
                <a16:creationId xmlns:a16="http://schemas.microsoft.com/office/drawing/2014/main" id="{FF684C79-9920-1C43-AB2F-08EDF157B5E8}"/>
              </a:ext>
            </a:extLst>
          </p:cNvPr>
          <p:cNvSpPr>
            <a:spLocks noGrp="1"/>
          </p:cNvSpPr>
          <p:nvPr>
            <p:ph type="body" sz="quarter" idx="10" hasCustomPrompt="1"/>
          </p:nvPr>
        </p:nvSpPr>
        <p:spPr>
          <a:xfrm>
            <a:off x="696576" y="2554289"/>
            <a:ext cx="2285775" cy="1384666"/>
          </a:xfrm>
        </p:spPr>
        <p:txBody>
          <a:bodyPr>
            <a:noAutofit/>
          </a:bodyPr>
          <a:lstStyle>
            <a:lvl1pPr marL="0" indent="0">
              <a:lnSpc>
                <a:spcPts val="3000"/>
              </a:lnSpc>
              <a:buFontTx/>
              <a:buNone/>
              <a:defRPr sz="3000" b="0" i="0">
                <a:solidFill>
                  <a:schemeClr val="bg1"/>
                </a:solidFill>
                <a:latin typeface="Calibri Light" panose="020F0302020204030204" pitchFamily="34" charset="0"/>
                <a:cs typeface="Calibri Light" panose="020F0302020204030204" pitchFamily="34" charset="0"/>
              </a:defRPr>
            </a:lvl1pPr>
            <a:lvl2pPr marL="340568" indent="0">
              <a:buFontTx/>
              <a:buNone/>
              <a:defRPr sz="3000">
                <a:latin typeface="Constantia" panose="02030602050306030303" pitchFamily="18" charset="0"/>
              </a:defRPr>
            </a:lvl2pPr>
            <a:lvl3pPr marL="681137" indent="0">
              <a:buFontTx/>
              <a:buNone/>
              <a:defRPr sz="3000">
                <a:latin typeface="Constantia" panose="02030602050306030303" pitchFamily="18" charset="0"/>
              </a:defRPr>
            </a:lvl3pPr>
            <a:lvl4pPr marL="1021705" indent="0">
              <a:buFontTx/>
              <a:buNone/>
              <a:defRPr sz="3000">
                <a:latin typeface="Constantia" panose="02030602050306030303" pitchFamily="18" charset="0"/>
              </a:defRPr>
            </a:lvl4pPr>
            <a:lvl5pPr marL="1362273" indent="0">
              <a:buFontTx/>
              <a:buNone/>
              <a:defRPr sz="3000">
                <a:latin typeface="Constantia" panose="02030602050306030303" pitchFamily="18" charset="0"/>
              </a:defRPr>
            </a:lvl5pPr>
          </a:lstStyle>
          <a:p>
            <a:pPr lvl="0"/>
            <a:r>
              <a:rPr lang="en-GB" dirty="0"/>
              <a:t>CLICK TO EDIT MASTER TEXT STYLES</a:t>
            </a:r>
            <a:endParaRPr lang="en-ES" dirty="0"/>
          </a:p>
        </p:txBody>
      </p:sp>
      <p:sp>
        <p:nvSpPr>
          <p:cNvPr id="7" name="Marcador de imagen 1">
            <a:extLst>
              <a:ext uri="{FF2B5EF4-FFF2-40B4-BE49-F238E27FC236}">
                <a16:creationId xmlns:a16="http://schemas.microsoft.com/office/drawing/2014/main" id="{35AA581C-351C-78E1-F7D2-8205E19D3C08}"/>
              </a:ext>
            </a:extLst>
          </p:cNvPr>
          <p:cNvSpPr>
            <a:spLocks noGrp="1"/>
          </p:cNvSpPr>
          <p:nvPr>
            <p:ph type="pic" sz="quarter" idx="19"/>
          </p:nvPr>
        </p:nvSpPr>
        <p:spPr>
          <a:xfrm>
            <a:off x="3572359" y="4987"/>
            <a:ext cx="5560491" cy="5143499"/>
          </a:xfrm>
          <a:prstGeom prst="rect">
            <a:avLst/>
          </a:prstGeom>
        </p:spPr>
      </p:sp>
    </p:spTree>
    <p:extLst>
      <p:ext uri="{BB962C8B-B14F-4D97-AF65-F5344CB8AC3E}">
        <p14:creationId xmlns:p14="http://schemas.microsoft.com/office/powerpoint/2010/main" val="3719214470"/>
      </p:ext>
    </p:extLst>
  </p:cSld>
  <p:clrMapOvr>
    <a:masterClrMapping/>
  </p:clrMapOvr>
  <p:extLst>
    <p:ext uri="{DCECCB84-F9BA-43D5-87BE-67443E8EF086}">
      <p15:sldGuideLst xmlns:p15="http://schemas.microsoft.com/office/powerpoint/2012/main">
        <p15:guide id="1" orient="horz" pos="1609" userDrawn="1">
          <p15:clr>
            <a:srgbClr val="FBAE40"/>
          </p15:clr>
        </p15:guide>
        <p15:guide id="2" pos="5284" userDrawn="1">
          <p15:clr>
            <a:srgbClr val="FBAE40"/>
          </p15:clr>
        </p15:guide>
        <p15:guide id="3" pos="499" userDrawn="1">
          <p15:clr>
            <a:srgbClr val="FBAE40"/>
          </p15:clr>
        </p15:guide>
        <p15:guide id="4" pos="961" userDrawn="1">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3_section_image">
    <p:spTree>
      <p:nvGrpSpPr>
        <p:cNvPr id="1" name=""/>
        <p:cNvGrpSpPr/>
        <p:nvPr/>
      </p:nvGrpSpPr>
      <p:grpSpPr>
        <a:xfrm>
          <a:off x="0" y="0"/>
          <a:ext cx="0" cy="0"/>
          <a:chOff x="0" y="0"/>
          <a:chExt cx="0" cy="0"/>
        </a:xfrm>
      </p:grpSpPr>
      <p:sp>
        <p:nvSpPr>
          <p:cNvPr id="11" name="Rectángulo 10">
            <a:extLst>
              <a:ext uri="{FF2B5EF4-FFF2-40B4-BE49-F238E27FC236}">
                <a16:creationId xmlns:a16="http://schemas.microsoft.com/office/drawing/2014/main" id="{326C12F9-A929-D045-926E-56275E89626F}"/>
              </a:ext>
            </a:extLst>
          </p:cNvPr>
          <p:cNvSpPr/>
          <p:nvPr userDrawn="1"/>
        </p:nvSpPr>
        <p:spPr>
          <a:xfrm>
            <a:off x="0" y="0"/>
            <a:ext cx="3572359" cy="5143500"/>
          </a:xfrm>
          <a:prstGeom prst="rect">
            <a:avLst/>
          </a:prstGeom>
          <a:solidFill>
            <a:srgbClr val="00A3E0"/>
          </a:solidFill>
          <a:ln>
            <a:noFill/>
          </a:ln>
          <a:effectLst>
            <a:outerShdw sx="1000" sy="1000" rotWithShape="0">
              <a:srgbClr val="000000"/>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dirty="0">
              <a:solidFill>
                <a:srgbClr val="17081E"/>
              </a:solidFill>
            </a:endParaRPr>
          </a:p>
        </p:txBody>
      </p:sp>
      <p:sp>
        <p:nvSpPr>
          <p:cNvPr id="12" name="Title 1">
            <a:extLst>
              <a:ext uri="{FF2B5EF4-FFF2-40B4-BE49-F238E27FC236}">
                <a16:creationId xmlns:a16="http://schemas.microsoft.com/office/drawing/2014/main" id="{8358102C-2E35-A74F-B026-7FD56D129FB8}"/>
              </a:ext>
            </a:extLst>
          </p:cNvPr>
          <p:cNvSpPr>
            <a:spLocks noGrp="1"/>
          </p:cNvSpPr>
          <p:nvPr>
            <p:ph type="title" hasCustomPrompt="1"/>
          </p:nvPr>
        </p:nvSpPr>
        <p:spPr>
          <a:xfrm>
            <a:off x="792163" y="398249"/>
            <a:ext cx="930711" cy="928381"/>
          </a:xfrm>
        </p:spPr>
        <p:txBody>
          <a:bodyPr>
            <a:normAutofit/>
          </a:bodyPr>
          <a:lstStyle>
            <a:lvl1pPr algn="l">
              <a:defRPr sz="6000">
                <a:solidFill>
                  <a:schemeClr val="bg1"/>
                </a:solidFill>
                <a:latin typeface="Constantia" panose="02030602050306030303" pitchFamily="18" charset="0"/>
              </a:defRPr>
            </a:lvl1pPr>
          </a:lstStyle>
          <a:p>
            <a:r>
              <a:rPr lang="en-GB" dirty="0"/>
              <a:t>3.</a:t>
            </a:r>
            <a:endParaRPr lang="en-US" dirty="0"/>
          </a:p>
        </p:txBody>
      </p:sp>
      <p:pic>
        <p:nvPicPr>
          <p:cNvPr id="13" name="Picture 12">
            <a:extLst>
              <a:ext uri="{FF2B5EF4-FFF2-40B4-BE49-F238E27FC236}">
                <a16:creationId xmlns:a16="http://schemas.microsoft.com/office/drawing/2014/main" id="{75C99DA4-0AB1-534A-AD1C-135102B87820}"/>
              </a:ext>
            </a:extLst>
          </p:cNvPr>
          <p:cNvPicPr>
            <a:picLocks noChangeAspect="1"/>
          </p:cNvPicPr>
          <p:nvPr userDrawn="1"/>
        </p:nvPicPr>
        <p:blipFill>
          <a:blip r:embed="rId2"/>
          <a:stretch>
            <a:fillRect/>
          </a:stretch>
        </p:blipFill>
        <p:spPr>
          <a:xfrm>
            <a:off x="696576" y="4466941"/>
            <a:ext cx="930711" cy="456186"/>
          </a:xfrm>
          <a:prstGeom prst="rect">
            <a:avLst/>
          </a:prstGeom>
        </p:spPr>
      </p:pic>
      <p:sp>
        <p:nvSpPr>
          <p:cNvPr id="16" name="Text Placeholder 13">
            <a:extLst>
              <a:ext uri="{FF2B5EF4-FFF2-40B4-BE49-F238E27FC236}">
                <a16:creationId xmlns:a16="http://schemas.microsoft.com/office/drawing/2014/main" id="{FF684C79-9920-1C43-AB2F-08EDF157B5E8}"/>
              </a:ext>
            </a:extLst>
          </p:cNvPr>
          <p:cNvSpPr>
            <a:spLocks noGrp="1"/>
          </p:cNvSpPr>
          <p:nvPr>
            <p:ph type="body" sz="quarter" idx="10" hasCustomPrompt="1"/>
          </p:nvPr>
        </p:nvSpPr>
        <p:spPr>
          <a:xfrm>
            <a:off x="696576" y="2554289"/>
            <a:ext cx="2285775" cy="1384666"/>
          </a:xfrm>
        </p:spPr>
        <p:txBody>
          <a:bodyPr>
            <a:noAutofit/>
          </a:bodyPr>
          <a:lstStyle>
            <a:lvl1pPr marL="0" indent="0">
              <a:lnSpc>
                <a:spcPts val="3000"/>
              </a:lnSpc>
              <a:buFontTx/>
              <a:buNone/>
              <a:defRPr sz="3000" b="0" i="0">
                <a:solidFill>
                  <a:schemeClr val="bg1"/>
                </a:solidFill>
                <a:latin typeface="Calibri Light" panose="020F0302020204030204" pitchFamily="34" charset="0"/>
                <a:cs typeface="Calibri Light" panose="020F0302020204030204" pitchFamily="34" charset="0"/>
              </a:defRPr>
            </a:lvl1pPr>
            <a:lvl2pPr marL="340568" indent="0">
              <a:buFontTx/>
              <a:buNone/>
              <a:defRPr sz="3000">
                <a:latin typeface="Constantia" panose="02030602050306030303" pitchFamily="18" charset="0"/>
              </a:defRPr>
            </a:lvl2pPr>
            <a:lvl3pPr marL="681137" indent="0">
              <a:buFontTx/>
              <a:buNone/>
              <a:defRPr sz="3000">
                <a:latin typeface="Constantia" panose="02030602050306030303" pitchFamily="18" charset="0"/>
              </a:defRPr>
            </a:lvl3pPr>
            <a:lvl4pPr marL="1021705" indent="0">
              <a:buFontTx/>
              <a:buNone/>
              <a:defRPr sz="3000">
                <a:latin typeface="Constantia" panose="02030602050306030303" pitchFamily="18" charset="0"/>
              </a:defRPr>
            </a:lvl4pPr>
            <a:lvl5pPr marL="1362273" indent="0">
              <a:buFontTx/>
              <a:buNone/>
              <a:defRPr sz="3000">
                <a:latin typeface="Constantia" panose="02030602050306030303" pitchFamily="18" charset="0"/>
              </a:defRPr>
            </a:lvl5pPr>
          </a:lstStyle>
          <a:p>
            <a:pPr lvl="0"/>
            <a:r>
              <a:rPr lang="en-GB" dirty="0"/>
              <a:t>CLICK TO EDIT MASTER TEXT STYLES</a:t>
            </a:r>
            <a:endParaRPr lang="en-ES" dirty="0"/>
          </a:p>
        </p:txBody>
      </p:sp>
      <p:sp>
        <p:nvSpPr>
          <p:cNvPr id="7" name="Marcador de imagen 1">
            <a:extLst>
              <a:ext uri="{FF2B5EF4-FFF2-40B4-BE49-F238E27FC236}">
                <a16:creationId xmlns:a16="http://schemas.microsoft.com/office/drawing/2014/main" id="{90AEB73F-058A-94AE-C9FD-614FABD57078}"/>
              </a:ext>
            </a:extLst>
          </p:cNvPr>
          <p:cNvSpPr>
            <a:spLocks noGrp="1"/>
          </p:cNvSpPr>
          <p:nvPr>
            <p:ph type="pic" sz="quarter" idx="19"/>
          </p:nvPr>
        </p:nvSpPr>
        <p:spPr>
          <a:xfrm>
            <a:off x="3572359" y="4987"/>
            <a:ext cx="5560491" cy="5143499"/>
          </a:xfrm>
          <a:prstGeom prst="rect">
            <a:avLst/>
          </a:prstGeom>
        </p:spPr>
      </p:sp>
    </p:spTree>
    <p:extLst>
      <p:ext uri="{BB962C8B-B14F-4D97-AF65-F5344CB8AC3E}">
        <p14:creationId xmlns:p14="http://schemas.microsoft.com/office/powerpoint/2010/main" val="1049902062"/>
      </p:ext>
    </p:extLst>
  </p:cSld>
  <p:clrMapOvr>
    <a:masterClrMapping/>
  </p:clrMapOvr>
  <p:extLst>
    <p:ext uri="{DCECCB84-F9BA-43D5-87BE-67443E8EF086}">
      <p15:sldGuideLst xmlns:p15="http://schemas.microsoft.com/office/powerpoint/2012/main">
        <p15:guide id="1" orient="horz" pos="1609" userDrawn="1">
          <p15:clr>
            <a:srgbClr val="FBAE40"/>
          </p15:clr>
        </p15:guide>
        <p15:guide id="2" pos="5284" userDrawn="1">
          <p15:clr>
            <a:srgbClr val="FBAE40"/>
          </p15:clr>
        </p15:guide>
        <p15:guide id="3" pos="499" userDrawn="1">
          <p15:clr>
            <a:srgbClr val="FBAE40"/>
          </p15:clr>
        </p15:guide>
        <p15:guide id="4" pos="961" userDrawn="1">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Index_image">
    <p:spTree>
      <p:nvGrpSpPr>
        <p:cNvPr id="1" name=""/>
        <p:cNvGrpSpPr/>
        <p:nvPr/>
      </p:nvGrpSpPr>
      <p:grpSpPr>
        <a:xfrm>
          <a:off x="0" y="0"/>
          <a:ext cx="0" cy="0"/>
          <a:chOff x="0" y="0"/>
          <a:chExt cx="0" cy="0"/>
        </a:xfrm>
      </p:grpSpPr>
      <p:sp>
        <p:nvSpPr>
          <p:cNvPr id="8" name="Rectángulo 10">
            <a:extLst>
              <a:ext uri="{FF2B5EF4-FFF2-40B4-BE49-F238E27FC236}">
                <a16:creationId xmlns:a16="http://schemas.microsoft.com/office/drawing/2014/main" id="{0C323E13-BBC9-234F-BA10-9BF2A7C3F957}"/>
              </a:ext>
            </a:extLst>
          </p:cNvPr>
          <p:cNvSpPr/>
          <p:nvPr userDrawn="1"/>
        </p:nvSpPr>
        <p:spPr>
          <a:xfrm>
            <a:off x="-11150" y="0"/>
            <a:ext cx="4016374" cy="5143500"/>
          </a:xfrm>
          <a:prstGeom prst="rect">
            <a:avLst/>
          </a:prstGeom>
          <a:solidFill>
            <a:srgbClr val="0054B8">
              <a:alpha val="96078"/>
            </a:srgbClr>
          </a:solidFill>
          <a:ln>
            <a:noFill/>
          </a:ln>
          <a:effectLst>
            <a:outerShdw sx="1000" sy="1000" rotWithShape="0">
              <a:srgbClr val="000000"/>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dirty="0">
              <a:solidFill>
                <a:srgbClr val="17081E"/>
              </a:solidFill>
            </a:endParaRPr>
          </a:p>
        </p:txBody>
      </p:sp>
      <p:sp>
        <p:nvSpPr>
          <p:cNvPr id="9" name="CuadroTexto 11">
            <a:extLst>
              <a:ext uri="{FF2B5EF4-FFF2-40B4-BE49-F238E27FC236}">
                <a16:creationId xmlns:a16="http://schemas.microsoft.com/office/drawing/2014/main" id="{61A14016-277B-A24E-B40C-31C3002093B1}"/>
              </a:ext>
            </a:extLst>
          </p:cNvPr>
          <p:cNvSpPr txBox="1"/>
          <p:nvPr userDrawn="1"/>
        </p:nvSpPr>
        <p:spPr>
          <a:xfrm>
            <a:off x="7596336" y="288338"/>
            <a:ext cx="1305283" cy="184666"/>
          </a:xfrm>
          <a:prstGeom prst="rect">
            <a:avLst/>
          </a:prstGeom>
          <a:noFill/>
        </p:spPr>
        <p:txBody>
          <a:bodyPr wrap="square" rtlCol="0">
            <a:spAutoFit/>
          </a:bodyPr>
          <a:lstStyle/>
          <a:p>
            <a:pPr marL="0" marR="0" indent="0" algn="r" defTabSz="457200" rtl="0" eaLnBrk="0" fontAlgn="base" latinLnBrk="0" hangingPunct="0">
              <a:lnSpc>
                <a:spcPct val="100000"/>
              </a:lnSpc>
              <a:spcBef>
                <a:spcPct val="0"/>
              </a:spcBef>
              <a:spcAft>
                <a:spcPct val="0"/>
              </a:spcAft>
              <a:buClrTx/>
              <a:buSzTx/>
              <a:buFontTx/>
              <a:buNone/>
              <a:tabLst/>
              <a:defRPr/>
            </a:pPr>
            <a:r>
              <a:rPr lang="es-ES" sz="600" b="0" i="0" u="none" strike="noStrike" kern="1200" baseline="0" dirty="0">
                <a:solidFill>
                  <a:schemeClr val="bg1"/>
                </a:solidFill>
                <a:latin typeface="Calibri Light" panose="020F0302020204030204" pitchFamily="34" charset="0"/>
                <a:ea typeface="Maison Neue Mono" charset="0"/>
                <a:cs typeface="Calibri Light" panose="020F0302020204030204" pitchFamily="34" charset="0"/>
              </a:rPr>
              <a:t>Presentación</a:t>
            </a:r>
            <a:endParaRPr lang="en-GB" sz="600" b="0" i="0" u="none" strike="noStrike" kern="1200" baseline="0" dirty="0">
              <a:solidFill>
                <a:schemeClr val="bg1"/>
              </a:solidFill>
              <a:latin typeface="Calibri Light" panose="020F0302020204030204" pitchFamily="34" charset="0"/>
              <a:ea typeface="Maison Neue Mono" charset="0"/>
              <a:cs typeface="Calibri Light" panose="020F0302020204030204" pitchFamily="34" charset="0"/>
            </a:endParaRPr>
          </a:p>
        </p:txBody>
      </p:sp>
      <p:sp>
        <p:nvSpPr>
          <p:cNvPr id="10" name="Marcador de texto 3">
            <a:extLst>
              <a:ext uri="{FF2B5EF4-FFF2-40B4-BE49-F238E27FC236}">
                <a16:creationId xmlns:a16="http://schemas.microsoft.com/office/drawing/2014/main" id="{C056B2F2-4DAC-424C-BBF1-903131EABB50}"/>
              </a:ext>
            </a:extLst>
          </p:cNvPr>
          <p:cNvSpPr>
            <a:spLocks noGrp="1"/>
          </p:cNvSpPr>
          <p:nvPr>
            <p:ph type="body" sz="half" idx="2" hasCustomPrompt="1"/>
          </p:nvPr>
        </p:nvSpPr>
        <p:spPr>
          <a:xfrm>
            <a:off x="648422" y="1451059"/>
            <a:ext cx="504056" cy="2308881"/>
          </a:xfrm>
          <a:prstGeom prst="rect">
            <a:avLst/>
          </a:prstGeom>
        </p:spPr>
        <p:txBody>
          <a:bodyPr>
            <a:noAutofit/>
          </a:bodyPr>
          <a:lstStyle>
            <a:lvl1pPr marL="0" indent="0">
              <a:lnSpc>
                <a:spcPts val="1500"/>
              </a:lnSpc>
              <a:buNone/>
              <a:defRPr lang="en-US" sz="2000" b="0" i="0" u="none" strike="noStrike" kern="1200" baseline="0" smtClean="0">
                <a:solidFill>
                  <a:schemeClr val="bg1"/>
                </a:solidFill>
                <a:latin typeface="Constantia" panose="02030602050306030303" pitchFamily="18" charset="0"/>
                <a:ea typeface="Constantia" panose="02030602050306030303" pitchFamily="18" charset="0"/>
                <a:cs typeface="Constantia" panose="02030602050306030303" pitchFamily="18" charset="0"/>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11" name="Título 1">
            <a:extLst>
              <a:ext uri="{FF2B5EF4-FFF2-40B4-BE49-F238E27FC236}">
                <a16:creationId xmlns:a16="http://schemas.microsoft.com/office/drawing/2014/main" id="{D3326192-78F2-6245-9B18-BAD220181DF3}"/>
              </a:ext>
            </a:extLst>
          </p:cNvPr>
          <p:cNvSpPr>
            <a:spLocks noGrp="1"/>
          </p:cNvSpPr>
          <p:nvPr>
            <p:ph type="ctrTitle" hasCustomPrompt="1"/>
          </p:nvPr>
        </p:nvSpPr>
        <p:spPr>
          <a:xfrm>
            <a:off x="585353" y="288338"/>
            <a:ext cx="3879493" cy="1162721"/>
          </a:xfrm>
          <a:prstGeom prst="rect">
            <a:avLst/>
          </a:prstGeom>
        </p:spPr>
        <p:txBody>
          <a:bodyPr>
            <a:normAutofit/>
          </a:bodyPr>
          <a:lstStyle>
            <a:lvl1pPr algn="l">
              <a:lnSpc>
                <a:spcPts val="3000"/>
              </a:lnSpc>
              <a:defRPr lang="es-ES_tradnl" sz="2600" b="0" i="0" u="none" strike="noStrike" kern="1200" baseline="0">
                <a:solidFill>
                  <a:schemeClr val="bg1"/>
                </a:solidFill>
                <a:latin typeface="Calibri Light" panose="020F0302020204030204" pitchFamily="34" charset="0"/>
                <a:ea typeface="Calibri Light" panose="020F0302020204030204" pitchFamily="34" charset="0"/>
                <a:cs typeface="Calibri Light" panose="020F0302020204030204" pitchFamily="34" charset="0"/>
              </a:defRPr>
            </a:lvl1pPr>
          </a:lstStyle>
          <a:p>
            <a:r>
              <a:rPr lang="en-US" dirty="0"/>
              <a:t>Click to edit </a:t>
            </a:r>
            <a:br>
              <a:rPr lang="en-US" dirty="0"/>
            </a:br>
            <a:r>
              <a:rPr lang="en-US" dirty="0"/>
              <a:t>Master title style</a:t>
            </a:r>
            <a:endParaRPr lang="es-ES_tradnl" dirty="0"/>
          </a:p>
        </p:txBody>
      </p:sp>
      <p:sp>
        <p:nvSpPr>
          <p:cNvPr id="13" name="Marcador de texto 3">
            <a:extLst>
              <a:ext uri="{FF2B5EF4-FFF2-40B4-BE49-F238E27FC236}">
                <a16:creationId xmlns:a16="http://schemas.microsoft.com/office/drawing/2014/main" id="{7D503AC2-78BE-9E43-BBB9-CA33DCCF4828}"/>
              </a:ext>
            </a:extLst>
          </p:cNvPr>
          <p:cNvSpPr>
            <a:spLocks noGrp="1"/>
          </p:cNvSpPr>
          <p:nvPr>
            <p:ph type="body" sz="half" idx="11" hasCustomPrompt="1"/>
          </p:nvPr>
        </p:nvSpPr>
        <p:spPr>
          <a:xfrm>
            <a:off x="1228298" y="1451060"/>
            <a:ext cx="2008600" cy="2308880"/>
          </a:xfrm>
          <a:prstGeom prst="rect">
            <a:avLst/>
          </a:prstGeom>
        </p:spPr>
        <p:txBody>
          <a:bodyPr/>
          <a:lstStyle>
            <a:lvl1pPr marL="0" indent="0">
              <a:lnSpc>
                <a:spcPts val="1100"/>
              </a:lnSpc>
              <a:spcBef>
                <a:spcPts val="600"/>
              </a:spcBef>
              <a:buNone/>
              <a:defRPr lang="en-US" sz="900" b="0" i="0" u="none" strike="noStrike" kern="1200" baseline="0" smtClean="0">
                <a:solidFill>
                  <a:schemeClr val="bg1"/>
                </a:solidFill>
                <a:latin typeface="Calibri Light" panose="020F0302020204030204" pitchFamily="34" charset="0"/>
                <a:ea typeface="Calibri Light" panose="020F0302020204030204" pitchFamily="34" charset="0"/>
                <a:cs typeface="Calibri Light" panose="020F0302020204030204" pitchFamily="34" charset="0"/>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a:t>
            </a:r>
            <a:r>
              <a:rPr lang="en-US" dirty="0" err="1"/>
              <a:t>editMaster</a:t>
            </a:r>
            <a:r>
              <a:rPr lang="en-US" dirty="0"/>
              <a:t> text styles</a:t>
            </a:r>
          </a:p>
        </p:txBody>
      </p:sp>
      <p:sp>
        <p:nvSpPr>
          <p:cNvPr id="14" name="Marcador de imagen 1">
            <a:extLst>
              <a:ext uri="{FF2B5EF4-FFF2-40B4-BE49-F238E27FC236}">
                <a16:creationId xmlns:a16="http://schemas.microsoft.com/office/drawing/2014/main" id="{F5510075-58F2-404A-9E0F-9403BEE1D634}"/>
              </a:ext>
            </a:extLst>
          </p:cNvPr>
          <p:cNvSpPr>
            <a:spLocks noGrp="1"/>
          </p:cNvSpPr>
          <p:nvPr>
            <p:ph type="pic" sz="quarter" idx="19"/>
          </p:nvPr>
        </p:nvSpPr>
        <p:spPr>
          <a:xfrm>
            <a:off x="4005224" y="4987"/>
            <a:ext cx="5127625" cy="5143499"/>
          </a:xfrm>
          <a:prstGeom prst="rect">
            <a:avLst/>
          </a:prstGeom>
        </p:spPr>
      </p:sp>
      <p:sp>
        <p:nvSpPr>
          <p:cNvPr id="16" name="CuadroTexto 12">
            <a:extLst>
              <a:ext uri="{FF2B5EF4-FFF2-40B4-BE49-F238E27FC236}">
                <a16:creationId xmlns:a16="http://schemas.microsoft.com/office/drawing/2014/main" id="{3D5B9C17-1D68-8643-A480-37A2FE2CAF38}"/>
              </a:ext>
            </a:extLst>
          </p:cNvPr>
          <p:cNvSpPr txBox="1"/>
          <p:nvPr userDrawn="1"/>
        </p:nvSpPr>
        <p:spPr>
          <a:xfrm>
            <a:off x="8100392" y="4659982"/>
            <a:ext cx="805877" cy="184666"/>
          </a:xfrm>
          <a:prstGeom prst="rect">
            <a:avLst/>
          </a:prstGeom>
          <a:noFill/>
        </p:spPr>
        <p:txBody>
          <a:bodyPr wrap="square" rtlCol="0">
            <a:spAutoFit/>
          </a:bodyPr>
          <a:lstStyle/>
          <a:p>
            <a:pPr marL="0" marR="0" indent="0" algn="r" defTabSz="457200" rtl="0" eaLnBrk="0" fontAlgn="base" latinLnBrk="0" hangingPunct="0">
              <a:lnSpc>
                <a:spcPct val="100000"/>
              </a:lnSpc>
              <a:spcBef>
                <a:spcPct val="0"/>
              </a:spcBef>
              <a:spcAft>
                <a:spcPct val="0"/>
              </a:spcAft>
              <a:buClrTx/>
              <a:buSzTx/>
              <a:buFontTx/>
              <a:buNone/>
              <a:tabLst/>
              <a:defRPr/>
            </a:pPr>
            <a:r>
              <a:rPr lang="en-GB" sz="600" b="0" i="0" u="none" strike="noStrike" kern="1200" baseline="0" dirty="0" err="1">
                <a:solidFill>
                  <a:schemeClr val="bg1"/>
                </a:solidFill>
                <a:latin typeface="+mj-lt"/>
                <a:ea typeface="Maison Neue Mono" charset="0"/>
                <a:cs typeface="Maison Neue Mono" charset="0"/>
              </a:rPr>
              <a:t>Página</a:t>
            </a:r>
            <a:r>
              <a:rPr lang="en-GB" sz="600" b="0" i="0" u="none" strike="noStrike" kern="1200" baseline="0" dirty="0">
                <a:solidFill>
                  <a:schemeClr val="bg1"/>
                </a:solidFill>
                <a:latin typeface="+mj-lt"/>
                <a:ea typeface="Maison Neue Mono" charset="0"/>
                <a:cs typeface="Maison Neue Mono" charset="0"/>
              </a:rPr>
              <a:t> </a:t>
            </a:r>
            <a:fld id="{69379E47-E368-AD4A-998C-C20A5EC63595}" type="slidenum">
              <a:rPr lang="en-GB" sz="600" b="0" i="0" u="none" strike="noStrike" kern="1200" baseline="0" smtClean="0">
                <a:solidFill>
                  <a:schemeClr val="bg1"/>
                </a:solidFill>
                <a:latin typeface="+mj-lt"/>
                <a:ea typeface="Maison Neue Mono" charset="0"/>
                <a:cs typeface="Maison Neue Mono" charset="0"/>
              </a:rPr>
              <a:pPr marL="0" marR="0" indent="0" algn="r" defTabSz="457200" rtl="0" eaLnBrk="0" fontAlgn="base" latinLnBrk="0" hangingPunct="0">
                <a:lnSpc>
                  <a:spcPct val="100000"/>
                </a:lnSpc>
                <a:spcBef>
                  <a:spcPct val="0"/>
                </a:spcBef>
                <a:spcAft>
                  <a:spcPct val="0"/>
                </a:spcAft>
                <a:buClrTx/>
                <a:buSzTx/>
                <a:buFontTx/>
                <a:buNone/>
                <a:tabLst/>
                <a:defRPr/>
              </a:pPr>
              <a:t>‹#›</a:t>
            </a:fld>
            <a:endParaRPr lang="en-GB" sz="600" b="0" i="0" u="none" strike="noStrike" kern="1200" baseline="0" dirty="0">
              <a:solidFill>
                <a:schemeClr val="bg1"/>
              </a:solidFill>
              <a:latin typeface="+mj-lt"/>
              <a:ea typeface="Maison Neue Mono" charset="0"/>
              <a:cs typeface="Maison Neue Mono" charset="0"/>
            </a:endParaRPr>
          </a:p>
        </p:txBody>
      </p:sp>
      <p:pic>
        <p:nvPicPr>
          <p:cNvPr id="17" name="Picture 16">
            <a:extLst>
              <a:ext uri="{FF2B5EF4-FFF2-40B4-BE49-F238E27FC236}">
                <a16:creationId xmlns:a16="http://schemas.microsoft.com/office/drawing/2014/main" id="{2FBA11E8-3E22-024C-B341-890CBD6C4E05}"/>
              </a:ext>
            </a:extLst>
          </p:cNvPr>
          <p:cNvPicPr>
            <a:picLocks noChangeAspect="1"/>
          </p:cNvPicPr>
          <p:nvPr userDrawn="1"/>
        </p:nvPicPr>
        <p:blipFill>
          <a:blip r:embed="rId2"/>
          <a:stretch>
            <a:fillRect/>
          </a:stretch>
        </p:blipFill>
        <p:spPr>
          <a:xfrm>
            <a:off x="696576" y="4466941"/>
            <a:ext cx="930711" cy="456186"/>
          </a:xfrm>
          <a:prstGeom prst="rect">
            <a:avLst/>
          </a:prstGeom>
        </p:spPr>
      </p:pic>
    </p:spTree>
    <p:extLst>
      <p:ext uri="{BB962C8B-B14F-4D97-AF65-F5344CB8AC3E}">
        <p14:creationId xmlns:p14="http://schemas.microsoft.com/office/powerpoint/2010/main" val="86458114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el_3column">
    <p:spTree>
      <p:nvGrpSpPr>
        <p:cNvPr id="1" name=""/>
        <p:cNvGrpSpPr/>
        <p:nvPr/>
      </p:nvGrpSpPr>
      <p:grpSpPr>
        <a:xfrm>
          <a:off x="0" y="0"/>
          <a:ext cx="0" cy="0"/>
          <a:chOff x="0" y="0"/>
          <a:chExt cx="0" cy="0"/>
        </a:xfrm>
      </p:grpSpPr>
      <p:sp>
        <p:nvSpPr>
          <p:cNvPr id="2" name="Title 1"/>
          <p:cNvSpPr>
            <a:spLocks noGrp="1"/>
          </p:cNvSpPr>
          <p:nvPr>
            <p:ph type="title"/>
          </p:nvPr>
        </p:nvSpPr>
        <p:spPr>
          <a:xfrm>
            <a:off x="628649" y="357017"/>
            <a:ext cx="7893181" cy="500822"/>
          </a:xfrm>
          <a:prstGeom prst="rect">
            <a:avLst/>
          </a:prstGeom>
        </p:spPr>
        <p:txBody>
          <a:bodyPr/>
          <a:lstStyle>
            <a:lvl1pPr>
              <a:defRPr sz="2200" b="0" i="0">
                <a:latin typeface="Calibri" panose="020F0502020204030204" pitchFamily="34" charset="0"/>
                <a:cs typeface="Calibri" panose="020F0502020204030204" pitchFamily="34" charset="0"/>
              </a:defRPr>
            </a:lvl1pPr>
          </a:lstStyle>
          <a:p>
            <a:r>
              <a:rPr lang="en-GB" dirty="0"/>
              <a:t>Click to edit Master title style</a:t>
            </a:r>
            <a:endParaRPr lang="en-US" dirty="0"/>
          </a:p>
        </p:txBody>
      </p:sp>
      <p:sp>
        <p:nvSpPr>
          <p:cNvPr id="8" name="Text Placeholder 3">
            <a:extLst>
              <a:ext uri="{FF2B5EF4-FFF2-40B4-BE49-F238E27FC236}">
                <a16:creationId xmlns:a16="http://schemas.microsoft.com/office/drawing/2014/main" id="{AA67EE7D-AA40-3D4A-B55D-90DE05C7AE1D}"/>
              </a:ext>
            </a:extLst>
          </p:cNvPr>
          <p:cNvSpPr>
            <a:spLocks noGrp="1"/>
          </p:cNvSpPr>
          <p:nvPr>
            <p:ph type="body" sz="half" idx="2"/>
          </p:nvPr>
        </p:nvSpPr>
        <p:spPr>
          <a:xfrm>
            <a:off x="629842" y="857838"/>
            <a:ext cx="2594126" cy="3648173"/>
          </a:xfrm>
          <a:prstGeom prst="rect">
            <a:avLst/>
          </a:prstGeom>
        </p:spPr>
        <p:txBody>
          <a:bodyPr/>
          <a:lstStyle>
            <a:lvl1pPr marL="0" indent="0">
              <a:buNone/>
              <a:defRPr sz="900" b="0" i="0">
                <a:solidFill>
                  <a:schemeClr val="bg2">
                    <a:lumMod val="50000"/>
                  </a:schemeClr>
                </a:solidFill>
                <a:latin typeface="Calibri Light" panose="020F0302020204030204" pitchFamily="34" charset="0"/>
                <a:cs typeface="Calibri Light" panose="020F0302020204030204" pitchFamily="34" charset="0"/>
              </a:defRPr>
            </a:lvl1pPr>
            <a:lvl2pPr marL="340568" indent="0">
              <a:buNone/>
              <a:defRPr sz="1043"/>
            </a:lvl2pPr>
            <a:lvl3pPr marL="681137" indent="0">
              <a:buNone/>
              <a:defRPr sz="894"/>
            </a:lvl3pPr>
            <a:lvl4pPr marL="1021705" indent="0">
              <a:buNone/>
              <a:defRPr sz="745"/>
            </a:lvl4pPr>
            <a:lvl5pPr marL="1362273" indent="0">
              <a:buNone/>
              <a:defRPr sz="745"/>
            </a:lvl5pPr>
            <a:lvl6pPr marL="1702841" indent="0">
              <a:buNone/>
              <a:defRPr sz="745"/>
            </a:lvl6pPr>
            <a:lvl7pPr marL="2043410" indent="0">
              <a:buNone/>
              <a:defRPr sz="745"/>
            </a:lvl7pPr>
            <a:lvl8pPr marL="2383978" indent="0">
              <a:buNone/>
              <a:defRPr sz="745"/>
            </a:lvl8pPr>
            <a:lvl9pPr marL="2724546" indent="0">
              <a:buNone/>
              <a:defRPr sz="745"/>
            </a:lvl9pPr>
          </a:lstStyle>
          <a:p>
            <a:pPr lvl="0"/>
            <a:r>
              <a:rPr lang="en-GB" dirty="0"/>
              <a:t>Click to edit Master text styles</a:t>
            </a:r>
          </a:p>
        </p:txBody>
      </p:sp>
      <p:sp>
        <p:nvSpPr>
          <p:cNvPr id="10" name="Text Placeholder 3">
            <a:extLst>
              <a:ext uri="{FF2B5EF4-FFF2-40B4-BE49-F238E27FC236}">
                <a16:creationId xmlns:a16="http://schemas.microsoft.com/office/drawing/2014/main" id="{1D5BE78F-6132-B143-8636-AF0B80000609}"/>
              </a:ext>
            </a:extLst>
          </p:cNvPr>
          <p:cNvSpPr>
            <a:spLocks noGrp="1"/>
          </p:cNvSpPr>
          <p:nvPr>
            <p:ph type="body" sz="half" idx="10"/>
          </p:nvPr>
        </p:nvSpPr>
        <p:spPr>
          <a:xfrm>
            <a:off x="3467310" y="857838"/>
            <a:ext cx="2594126" cy="3648173"/>
          </a:xfrm>
          <a:prstGeom prst="rect">
            <a:avLst/>
          </a:prstGeom>
        </p:spPr>
        <p:txBody>
          <a:bodyPr/>
          <a:lstStyle>
            <a:lvl1pPr marL="0" indent="0">
              <a:buNone/>
              <a:defRPr sz="900" b="0" i="0">
                <a:solidFill>
                  <a:schemeClr val="bg2">
                    <a:lumMod val="50000"/>
                  </a:schemeClr>
                </a:solidFill>
                <a:latin typeface="Calibri Light" panose="020F0302020204030204" pitchFamily="34" charset="0"/>
                <a:cs typeface="Calibri Light" panose="020F0302020204030204" pitchFamily="34" charset="0"/>
              </a:defRPr>
            </a:lvl1pPr>
            <a:lvl2pPr marL="340568" indent="0">
              <a:buNone/>
              <a:defRPr sz="1043"/>
            </a:lvl2pPr>
            <a:lvl3pPr marL="681137" indent="0">
              <a:buNone/>
              <a:defRPr sz="894"/>
            </a:lvl3pPr>
            <a:lvl4pPr marL="1021705" indent="0">
              <a:buNone/>
              <a:defRPr sz="745"/>
            </a:lvl4pPr>
            <a:lvl5pPr marL="1362273" indent="0">
              <a:buNone/>
              <a:defRPr sz="745"/>
            </a:lvl5pPr>
            <a:lvl6pPr marL="1702841" indent="0">
              <a:buNone/>
              <a:defRPr sz="745"/>
            </a:lvl6pPr>
            <a:lvl7pPr marL="2043410" indent="0">
              <a:buNone/>
              <a:defRPr sz="745"/>
            </a:lvl7pPr>
            <a:lvl8pPr marL="2383978" indent="0">
              <a:buNone/>
              <a:defRPr sz="745"/>
            </a:lvl8pPr>
            <a:lvl9pPr marL="2724546" indent="0">
              <a:buNone/>
              <a:defRPr sz="745"/>
            </a:lvl9pPr>
          </a:lstStyle>
          <a:p>
            <a:pPr lvl="0"/>
            <a:r>
              <a:rPr lang="en-GB" dirty="0"/>
              <a:t>Click to edit Master text styles</a:t>
            </a:r>
          </a:p>
        </p:txBody>
      </p:sp>
      <p:sp>
        <p:nvSpPr>
          <p:cNvPr id="11" name="Text Placeholder 3">
            <a:extLst>
              <a:ext uri="{FF2B5EF4-FFF2-40B4-BE49-F238E27FC236}">
                <a16:creationId xmlns:a16="http://schemas.microsoft.com/office/drawing/2014/main" id="{9B81C61F-664B-2E4B-85D6-591BB369328F}"/>
              </a:ext>
            </a:extLst>
          </p:cNvPr>
          <p:cNvSpPr>
            <a:spLocks noGrp="1"/>
          </p:cNvSpPr>
          <p:nvPr>
            <p:ph type="body" sz="half" idx="11"/>
          </p:nvPr>
        </p:nvSpPr>
        <p:spPr>
          <a:xfrm>
            <a:off x="6309032" y="857838"/>
            <a:ext cx="2594126" cy="3648173"/>
          </a:xfrm>
          <a:prstGeom prst="rect">
            <a:avLst/>
          </a:prstGeom>
        </p:spPr>
        <p:txBody>
          <a:bodyPr/>
          <a:lstStyle>
            <a:lvl1pPr marL="0" indent="0">
              <a:buNone/>
              <a:defRPr sz="900" b="0" i="0">
                <a:solidFill>
                  <a:schemeClr val="tx1">
                    <a:lumMod val="75000"/>
                    <a:lumOff val="25000"/>
                  </a:schemeClr>
                </a:solidFill>
                <a:latin typeface="Calibri Light" panose="020F0302020204030204" pitchFamily="34" charset="0"/>
                <a:cs typeface="Calibri Light" panose="020F0302020204030204" pitchFamily="34" charset="0"/>
              </a:defRPr>
            </a:lvl1pPr>
            <a:lvl2pPr marL="340568" indent="0">
              <a:buNone/>
              <a:defRPr sz="1043"/>
            </a:lvl2pPr>
            <a:lvl3pPr marL="681137" indent="0">
              <a:buNone/>
              <a:defRPr sz="894"/>
            </a:lvl3pPr>
            <a:lvl4pPr marL="1021705" indent="0">
              <a:buNone/>
              <a:defRPr sz="745"/>
            </a:lvl4pPr>
            <a:lvl5pPr marL="1362273" indent="0">
              <a:buNone/>
              <a:defRPr sz="745"/>
            </a:lvl5pPr>
            <a:lvl6pPr marL="1702841" indent="0">
              <a:buNone/>
              <a:defRPr sz="745"/>
            </a:lvl6pPr>
            <a:lvl7pPr marL="2043410" indent="0">
              <a:buNone/>
              <a:defRPr sz="745"/>
            </a:lvl7pPr>
            <a:lvl8pPr marL="2383978" indent="0">
              <a:buNone/>
              <a:defRPr sz="745"/>
            </a:lvl8pPr>
            <a:lvl9pPr marL="2724546" indent="0">
              <a:buNone/>
              <a:defRPr sz="745"/>
            </a:lvl9pPr>
          </a:lstStyle>
          <a:p>
            <a:pPr lvl="0"/>
            <a:r>
              <a:rPr lang="en-GB" dirty="0"/>
              <a:t>Click to edit Master text styles</a:t>
            </a:r>
          </a:p>
        </p:txBody>
      </p:sp>
    </p:spTree>
    <p:extLst>
      <p:ext uri="{BB962C8B-B14F-4D97-AF65-F5344CB8AC3E}">
        <p14:creationId xmlns:p14="http://schemas.microsoft.com/office/powerpoint/2010/main" val="2240238328"/>
      </p:ext>
    </p:extLst>
  </p:cSld>
  <p:clrMapOvr>
    <a:masterClrMapping/>
  </p:clrMapOvr>
  <p:extLst>
    <p:ext uri="{DCECCB84-F9BA-43D5-87BE-67443E8EF086}">
      <p15:sldGuideLst xmlns:p15="http://schemas.microsoft.com/office/powerpoint/2012/main">
        <p15:guide id="1" orient="horz" pos="1609" userDrawn="1">
          <p15:clr>
            <a:srgbClr val="FBAE40"/>
          </p15:clr>
        </p15:guide>
        <p15:guide id="2" pos="2880" userDrawn="1">
          <p15:clr>
            <a:srgbClr val="FBAE40"/>
          </p15:clr>
        </p15:guide>
        <p15:guide id="3" orient="horz" pos="407" userDrawn="1">
          <p15:clr>
            <a:srgbClr val="FBAE40"/>
          </p15:clr>
        </p15:guide>
        <p15:guide id="4" orient="horz" pos="199" userDrawn="1">
          <p15:clr>
            <a:srgbClr val="FBAE40"/>
          </p15:clr>
        </p15:guide>
        <p15:guide id="5" pos="2177" userDrawn="1">
          <p15:clr>
            <a:srgbClr val="FBAE40"/>
          </p15:clr>
        </p15:guide>
        <p15:guide id="6" pos="3990" userDrawn="1">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1_Title_1column">
    <p:spTree>
      <p:nvGrpSpPr>
        <p:cNvPr id="1" name=""/>
        <p:cNvGrpSpPr/>
        <p:nvPr/>
      </p:nvGrpSpPr>
      <p:grpSpPr>
        <a:xfrm>
          <a:off x="0" y="0"/>
          <a:ext cx="0" cy="0"/>
          <a:chOff x="0" y="0"/>
          <a:chExt cx="0" cy="0"/>
        </a:xfrm>
      </p:grpSpPr>
      <p:sp>
        <p:nvSpPr>
          <p:cNvPr id="2" name="Title 1"/>
          <p:cNvSpPr>
            <a:spLocks noGrp="1"/>
          </p:cNvSpPr>
          <p:nvPr>
            <p:ph type="title"/>
          </p:nvPr>
        </p:nvSpPr>
        <p:spPr>
          <a:xfrm>
            <a:off x="628650" y="357017"/>
            <a:ext cx="7886700" cy="968894"/>
          </a:xfrm>
          <a:prstGeom prst="rect">
            <a:avLst/>
          </a:prstGeom>
        </p:spPr>
        <p:txBody>
          <a:bodyPr/>
          <a:lstStyle>
            <a:lvl1pPr>
              <a:defRPr sz="2200" b="0" i="0">
                <a:solidFill>
                  <a:srgbClr val="005487"/>
                </a:solidFill>
                <a:latin typeface="Calibri" panose="020F0502020204030204" pitchFamily="34" charset="0"/>
                <a:cs typeface="Calibri" panose="020F0502020204030204" pitchFamily="34" charset="0"/>
              </a:defRPr>
            </a:lvl1pPr>
          </a:lstStyle>
          <a:p>
            <a:r>
              <a:rPr lang="en-GB" dirty="0"/>
              <a:t>Click to edit Master title style</a:t>
            </a:r>
            <a:endParaRPr lang="en-US" dirty="0"/>
          </a:p>
        </p:txBody>
      </p:sp>
      <p:sp>
        <p:nvSpPr>
          <p:cNvPr id="3" name="Content Placeholder 2"/>
          <p:cNvSpPr>
            <a:spLocks noGrp="1"/>
          </p:cNvSpPr>
          <p:nvPr>
            <p:ph idx="1"/>
          </p:nvPr>
        </p:nvSpPr>
        <p:spPr>
          <a:xfrm>
            <a:off x="628650" y="1359922"/>
            <a:ext cx="7886700" cy="3241344"/>
          </a:xfrm>
          <a:prstGeom prst="rect">
            <a:avLst/>
          </a:prstGeom>
        </p:spPr>
        <p:txBody>
          <a:bodyPr/>
          <a:lstStyle>
            <a:lvl1pPr>
              <a:defRPr sz="2000">
                <a:solidFill>
                  <a:schemeClr val="bg2">
                    <a:lumMod val="50000"/>
                  </a:schemeClr>
                </a:solidFill>
              </a:defRPr>
            </a:lvl1pPr>
            <a:lvl2pPr>
              <a:defRPr>
                <a:solidFill>
                  <a:schemeClr val="bg2">
                    <a:lumMod val="50000"/>
                  </a:schemeClr>
                </a:solidFill>
              </a:defRPr>
            </a:lvl2pPr>
            <a:lvl3pPr>
              <a:defRPr>
                <a:solidFill>
                  <a:schemeClr val="bg2">
                    <a:lumMod val="50000"/>
                  </a:schemeClr>
                </a:solidFill>
              </a:defRPr>
            </a:lvl3pPr>
            <a:lvl4pPr>
              <a:defRPr>
                <a:solidFill>
                  <a:schemeClr val="bg2">
                    <a:lumMod val="50000"/>
                  </a:schemeClr>
                </a:solidFill>
              </a:defRPr>
            </a:lvl4pPr>
            <a:lvl5pPr>
              <a:defRPr>
                <a:solidFill>
                  <a:schemeClr val="bg2">
                    <a:lumMod val="50000"/>
                  </a:schemeClr>
                </a:solidFill>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2122631157"/>
      </p:ext>
    </p:extLst>
  </p:cSld>
  <p:clrMapOvr>
    <a:masterClrMapping/>
  </p:clrMapOvr>
  <p:extLst>
    <p:ext uri="{DCECCB84-F9BA-43D5-87BE-67443E8EF086}">
      <p15:sldGuideLst xmlns:p15="http://schemas.microsoft.com/office/powerpoint/2012/main">
        <p15:guide id="1" orient="horz" pos="1609" userDrawn="1">
          <p15:clr>
            <a:srgbClr val="FBAE40"/>
          </p15:clr>
        </p15:guide>
        <p15:guide id="2" pos="2880" userDrawn="1">
          <p15:clr>
            <a:srgbClr val="FBAE40"/>
          </p15:clr>
        </p15:guide>
        <p15:guide id="3" orient="horz" pos="407" userDrawn="1">
          <p15:clr>
            <a:srgbClr val="FBAE40"/>
          </p15:clr>
        </p15:guide>
        <p15:guide id="4" orient="horz" pos="199" userDrawn="1">
          <p15:clr>
            <a:srgbClr val="FBAE40"/>
          </p15:clr>
        </p15:guide>
        <p15:guide id="5" pos="451" userDrawn="1">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type="twoObj" preserve="1">
  <p:cSld name="Title_2columns">
    <p:spTree>
      <p:nvGrpSpPr>
        <p:cNvPr id="1" name=""/>
        <p:cNvGrpSpPr/>
        <p:nvPr/>
      </p:nvGrpSpPr>
      <p:grpSpPr>
        <a:xfrm>
          <a:off x="0" y="0"/>
          <a:ext cx="0" cy="0"/>
          <a:chOff x="0" y="0"/>
          <a:chExt cx="0" cy="0"/>
        </a:xfrm>
      </p:grpSpPr>
      <p:sp>
        <p:nvSpPr>
          <p:cNvPr id="2" name="Title 1"/>
          <p:cNvSpPr>
            <a:spLocks noGrp="1"/>
          </p:cNvSpPr>
          <p:nvPr>
            <p:ph type="title"/>
          </p:nvPr>
        </p:nvSpPr>
        <p:spPr>
          <a:xfrm>
            <a:off x="628650" y="352883"/>
            <a:ext cx="7886700" cy="987422"/>
          </a:xfrm>
          <a:prstGeom prst="rect">
            <a:avLst/>
          </a:prstGeom>
        </p:spPr>
        <p:txBody>
          <a:bodyPr/>
          <a:lstStyle>
            <a:lvl1pPr>
              <a:defRPr sz="2200" b="0" i="0">
                <a:solidFill>
                  <a:srgbClr val="005487"/>
                </a:solidFill>
                <a:latin typeface="Calibri" panose="020F0502020204030204" pitchFamily="34" charset="0"/>
                <a:cs typeface="Calibri" panose="020F0502020204030204" pitchFamily="34" charset="0"/>
              </a:defRPr>
            </a:lvl1pPr>
          </a:lstStyle>
          <a:p>
            <a:r>
              <a:rPr lang="en-GB" dirty="0"/>
              <a:t>Click to edit Master title style</a:t>
            </a:r>
            <a:endParaRPr lang="en-US" dirty="0"/>
          </a:p>
        </p:txBody>
      </p:sp>
      <p:sp>
        <p:nvSpPr>
          <p:cNvPr id="3" name="Content Placeholder 2"/>
          <p:cNvSpPr>
            <a:spLocks noGrp="1"/>
          </p:cNvSpPr>
          <p:nvPr>
            <p:ph sz="half" idx="1"/>
          </p:nvPr>
        </p:nvSpPr>
        <p:spPr>
          <a:xfrm>
            <a:off x="628650" y="1359922"/>
            <a:ext cx="3886200" cy="3241344"/>
          </a:xfrm>
          <a:prstGeom prst="rect">
            <a:avLst/>
          </a:prstGeom>
        </p:spPr>
        <p:txBody>
          <a:bodyPr/>
          <a:lstStyle>
            <a:lvl1pPr>
              <a:defRPr sz="2000">
                <a:solidFill>
                  <a:schemeClr val="bg2">
                    <a:lumMod val="50000"/>
                  </a:schemeClr>
                </a:solidFill>
              </a:defRPr>
            </a:lvl1pPr>
            <a:lvl2pPr>
              <a:defRPr>
                <a:solidFill>
                  <a:schemeClr val="bg2">
                    <a:lumMod val="50000"/>
                  </a:schemeClr>
                </a:solidFill>
              </a:defRPr>
            </a:lvl2pPr>
            <a:lvl3pPr>
              <a:defRPr>
                <a:solidFill>
                  <a:schemeClr val="bg2">
                    <a:lumMod val="50000"/>
                  </a:schemeClr>
                </a:solidFill>
              </a:defRPr>
            </a:lvl3pPr>
            <a:lvl4pPr>
              <a:defRPr>
                <a:solidFill>
                  <a:schemeClr val="bg2">
                    <a:lumMod val="50000"/>
                  </a:schemeClr>
                </a:solidFill>
              </a:defRPr>
            </a:lvl4pPr>
            <a:lvl5pPr>
              <a:defRPr>
                <a:solidFill>
                  <a:schemeClr val="bg2">
                    <a:lumMod val="50000"/>
                  </a:schemeClr>
                </a:solidFill>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4" name="Content Placeholder 3"/>
          <p:cNvSpPr>
            <a:spLocks noGrp="1"/>
          </p:cNvSpPr>
          <p:nvPr>
            <p:ph sz="half" idx="2"/>
          </p:nvPr>
        </p:nvSpPr>
        <p:spPr>
          <a:xfrm>
            <a:off x="4629150" y="1359922"/>
            <a:ext cx="3886200" cy="3241344"/>
          </a:xfrm>
          <a:prstGeom prst="rect">
            <a:avLst/>
          </a:prstGeom>
        </p:spPr>
        <p:txBody>
          <a:bodyPr/>
          <a:lstStyle>
            <a:lvl1pPr>
              <a:defRPr sz="2000">
                <a:solidFill>
                  <a:schemeClr val="bg2">
                    <a:lumMod val="50000"/>
                  </a:schemeClr>
                </a:solidFill>
              </a:defRPr>
            </a:lvl1pPr>
            <a:lvl2pPr>
              <a:defRPr>
                <a:solidFill>
                  <a:schemeClr val="bg2">
                    <a:lumMod val="50000"/>
                  </a:schemeClr>
                </a:solidFill>
              </a:defRPr>
            </a:lvl2pPr>
            <a:lvl3pPr>
              <a:defRPr>
                <a:solidFill>
                  <a:schemeClr val="bg2">
                    <a:lumMod val="50000"/>
                  </a:schemeClr>
                </a:solidFill>
              </a:defRPr>
            </a:lvl3pPr>
            <a:lvl4pPr>
              <a:defRPr>
                <a:solidFill>
                  <a:schemeClr val="bg2">
                    <a:lumMod val="50000"/>
                  </a:schemeClr>
                </a:solidFill>
              </a:defRPr>
            </a:lvl4pPr>
            <a:lvl5pPr>
              <a:defRPr>
                <a:solidFill>
                  <a:schemeClr val="bg2">
                    <a:lumMod val="50000"/>
                  </a:schemeClr>
                </a:solidFill>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3405202442"/>
      </p:ext>
    </p:extLst>
  </p:cSld>
  <p:clrMapOvr>
    <a:masterClrMapping/>
  </p:clrMapOvr>
  <p:extLst>
    <p:ext uri="{DCECCB84-F9BA-43D5-87BE-67443E8EF086}">
      <p15:sldGuideLst xmlns:p15="http://schemas.microsoft.com/office/powerpoint/2012/main">
        <p15:guide id="1" orient="horz" pos="1609" userDrawn="1">
          <p15:clr>
            <a:srgbClr val="FBAE40"/>
          </p15:clr>
        </p15:guide>
        <p15:guide id="2" pos="2880" userDrawn="1">
          <p15:clr>
            <a:srgbClr val="FBAE40"/>
          </p15:clr>
        </p15:guide>
        <p15:guide id="3" orient="horz" pos="419" userDrawn="1">
          <p15:clr>
            <a:srgbClr val="FBAE40"/>
          </p15:clr>
        </p15:guide>
        <p15:guide id="4" orient="horz" pos="199"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Cover centre_no imag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EF8BE02D-6BF1-A446-87C3-1C0EFE509E55}"/>
              </a:ext>
            </a:extLst>
          </p:cNvPr>
          <p:cNvSpPr/>
          <p:nvPr userDrawn="1"/>
        </p:nvSpPr>
        <p:spPr>
          <a:xfrm>
            <a:off x="0" y="0"/>
            <a:ext cx="9143999" cy="5108575"/>
          </a:xfrm>
          <a:prstGeom prst="rect">
            <a:avLst/>
          </a:prstGeom>
          <a:solidFill>
            <a:srgbClr val="0054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ES"/>
          </a:p>
        </p:txBody>
      </p:sp>
      <p:sp>
        <p:nvSpPr>
          <p:cNvPr id="2" name="Title 1"/>
          <p:cNvSpPr>
            <a:spLocks noGrp="1"/>
          </p:cNvSpPr>
          <p:nvPr>
            <p:ph type="title" hasCustomPrompt="1"/>
          </p:nvPr>
        </p:nvSpPr>
        <p:spPr>
          <a:xfrm>
            <a:off x="653034" y="1897265"/>
            <a:ext cx="7886700" cy="987422"/>
          </a:xfrm>
        </p:spPr>
        <p:txBody>
          <a:bodyPr>
            <a:normAutofit/>
          </a:bodyPr>
          <a:lstStyle>
            <a:lvl1pPr algn="ctr">
              <a:defRPr sz="3200" b="0" i="0">
                <a:solidFill>
                  <a:schemeClr val="bg1"/>
                </a:solidFill>
                <a:latin typeface="Calibri Light" panose="020F0302020204030204" pitchFamily="34" charset="0"/>
                <a:cs typeface="Calibri Light" panose="020F0302020204030204" pitchFamily="34" charset="0"/>
              </a:defRPr>
            </a:lvl1pPr>
          </a:lstStyle>
          <a:p>
            <a:r>
              <a:rPr lang="en-GB" dirty="0"/>
              <a:t>CLICK TO EDIT MASTER TITLE STYLE</a:t>
            </a:r>
            <a:endParaRPr lang="en-US" dirty="0"/>
          </a:p>
        </p:txBody>
      </p:sp>
      <p:pic>
        <p:nvPicPr>
          <p:cNvPr id="9" name="Picture 8">
            <a:extLst>
              <a:ext uri="{FF2B5EF4-FFF2-40B4-BE49-F238E27FC236}">
                <a16:creationId xmlns:a16="http://schemas.microsoft.com/office/drawing/2014/main" id="{830F7FC6-0A95-9945-8F91-5EEE514F33BE}"/>
              </a:ext>
            </a:extLst>
          </p:cNvPr>
          <p:cNvPicPr>
            <a:picLocks noChangeAspect="1"/>
          </p:cNvPicPr>
          <p:nvPr userDrawn="1"/>
        </p:nvPicPr>
        <p:blipFill>
          <a:blip r:embed="rId2"/>
          <a:stretch>
            <a:fillRect/>
          </a:stretch>
        </p:blipFill>
        <p:spPr>
          <a:xfrm>
            <a:off x="3771412" y="3903740"/>
            <a:ext cx="1601174" cy="784812"/>
          </a:xfrm>
          <a:prstGeom prst="rect">
            <a:avLst/>
          </a:prstGeom>
        </p:spPr>
      </p:pic>
      <p:sp>
        <p:nvSpPr>
          <p:cNvPr id="5" name="Text Placeholder 4">
            <a:extLst>
              <a:ext uri="{FF2B5EF4-FFF2-40B4-BE49-F238E27FC236}">
                <a16:creationId xmlns:a16="http://schemas.microsoft.com/office/drawing/2014/main" id="{B8467925-6A07-1549-9BA6-7AFA973AA8DF}"/>
              </a:ext>
            </a:extLst>
          </p:cNvPr>
          <p:cNvSpPr>
            <a:spLocks noGrp="1"/>
          </p:cNvSpPr>
          <p:nvPr>
            <p:ph type="body" sz="quarter" idx="10" hasCustomPrompt="1"/>
          </p:nvPr>
        </p:nvSpPr>
        <p:spPr>
          <a:xfrm>
            <a:off x="792163" y="2587391"/>
            <a:ext cx="7596187" cy="338205"/>
          </a:xfrm>
        </p:spPr>
        <p:txBody>
          <a:bodyPr>
            <a:normAutofit/>
          </a:bodyPr>
          <a:lstStyle>
            <a:lvl1pPr marL="0" indent="0" algn="ctr">
              <a:buFontTx/>
              <a:buNone/>
              <a:defRPr sz="1200" b="0" i="0" spc="100" baseline="0">
                <a:solidFill>
                  <a:schemeClr val="bg1"/>
                </a:solidFill>
                <a:latin typeface="Calibri Light" panose="020F0302020204030204" pitchFamily="34" charset="0"/>
                <a:cs typeface="Calibri Light" panose="020F0302020204030204" pitchFamily="34" charset="0"/>
              </a:defRPr>
            </a:lvl1pPr>
            <a:lvl2pPr marL="340568" indent="0">
              <a:buFontTx/>
              <a:buNone/>
              <a:defRPr/>
            </a:lvl2pPr>
            <a:lvl3pPr marL="681137" indent="0">
              <a:buFontTx/>
              <a:buNone/>
              <a:defRPr/>
            </a:lvl3pPr>
            <a:lvl4pPr marL="1021705" indent="0">
              <a:buFontTx/>
              <a:buNone/>
              <a:defRPr/>
            </a:lvl4pPr>
            <a:lvl5pPr marL="1362273" indent="0">
              <a:buFontTx/>
              <a:buNone/>
              <a:defRPr/>
            </a:lvl5pPr>
          </a:lstStyle>
          <a:p>
            <a:pPr lvl="0"/>
            <a:r>
              <a:rPr lang="en-GB" dirty="0"/>
              <a:t>CLICK TO EDIT MASTER TEXT STYLES</a:t>
            </a:r>
          </a:p>
        </p:txBody>
      </p:sp>
    </p:spTree>
    <p:extLst>
      <p:ext uri="{BB962C8B-B14F-4D97-AF65-F5344CB8AC3E}">
        <p14:creationId xmlns:p14="http://schemas.microsoft.com/office/powerpoint/2010/main" val="3075614639"/>
      </p:ext>
    </p:extLst>
  </p:cSld>
  <p:clrMapOvr>
    <a:masterClrMapping/>
  </p:clrMapOvr>
  <p:extLst>
    <p:ext uri="{DCECCB84-F9BA-43D5-87BE-67443E8EF086}">
      <p15:sldGuideLst xmlns:p15="http://schemas.microsoft.com/office/powerpoint/2012/main">
        <p15:guide id="1" orient="horz" pos="1609" userDrawn="1">
          <p15:clr>
            <a:srgbClr val="FBAE40"/>
          </p15:clr>
        </p15:guide>
        <p15:guide id="2" pos="5284" userDrawn="1">
          <p15:clr>
            <a:srgbClr val="FBAE40"/>
          </p15:clr>
        </p15:guide>
        <p15:guide id="3" pos="499"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type="twoTxTwoObj" preserve="1">
  <p:cSld name="Title_subtitle_2 columns">
    <p:spTree>
      <p:nvGrpSpPr>
        <p:cNvPr id="1" name=""/>
        <p:cNvGrpSpPr/>
        <p:nvPr/>
      </p:nvGrpSpPr>
      <p:grpSpPr>
        <a:xfrm>
          <a:off x="0" y="0"/>
          <a:ext cx="0" cy="0"/>
          <a:chOff x="0" y="0"/>
          <a:chExt cx="0" cy="0"/>
        </a:xfrm>
      </p:grpSpPr>
      <p:sp>
        <p:nvSpPr>
          <p:cNvPr id="2" name="Title 1"/>
          <p:cNvSpPr>
            <a:spLocks noGrp="1"/>
          </p:cNvSpPr>
          <p:nvPr>
            <p:ph type="title"/>
          </p:nvPr>
        </p:nvSpPr>
        <p:spPr>
          <a:xfrm>
            <a:off x="629841" y="369662"/>
            <a:ext cx="7886700" cy="976832"/>
          </a:xfrm>
          <a:prstGeom prst="rect">
            <a:avLst/>
          </a:prstGeom>
        </p:spPr>
        <p:txBody>
          <a:bodyPr/>
          <a:lstStyle>
            <a:lvl1pPr>
              <a:defRPr sz="2200" b="0" i="0">
                <a:solidFill>
                  <a:srgbClr val="005487"/>
                </a:solidFill>
                <a:latin typeface="Calibri" panose="020F0502020204030204" pitchFamily="34" charset="0"/>
                <a:cs typeface="Calibri" panose="020F0502020204030204" pitchFamily="34" charset="0"/>
              </a:defRPr>
            </a:lvl1pPr>
          </a:lstStyle>
          <a:p>
            <a:r>
              <a:rPr lang="en-GB" dirty="0"/>
              <a:t>Click to edit Master title style</a:t>
            </a:r>
            <a:endParaRPr lang="en-US" dirty="0"/>
          </a:p>
        </p:txBody>
      </p:sp>
      <p:sp>
        <p:nvSpPr>
          <p:cNvPr id="3" name="Text Placeholder 2"/>
          <p:cNvSpPr>
            <a:spLocks noGrp="1"/>
          </p:cNvSpPr>
          <p:nvPr>
            <p:ph type="body" idx="1"/>
          </p:nvPr>
        </p:nvSpPr>
        <p:spPr>
          <a:xfrm>
            <a:off x="629842" y="1252311"/>
            <a:ext cx="3868340" cy="613738"/>
          </a:xfrm>
          <a:prstGeom prst="rect">
            <a:avLst/>
          </a:prstGeom>
        </p:spPr>
        <p:txBody>
          <a:bodyPr anchor="b"/>
          <a:lstStyle>
            <a:lvl1pPr marL="0" indent="0">
              <a:buNone/>
              <a:defRPr sz="1600" b="1">
                <a:solidFill>
                  <a:schemeClr val="bg2">
                    <a:lumMod val="25000"/>
                  </a:schemeClr>
                </a:solidFill>
              </a:defRPr>
            </a:lvl1pPr>
            <a:lvl2pPr marL="340568" indent="0">
              <a:buNone/>
              <a:defRPr sz="1490" b="1"/>
            </a:lvl2pPr>
            <a:lvl3pPr marL="681137" indent="0">
              <a:buNone/>
              <a:defRPr sz="1341" b="1"/>
            </a:lvl3pPr>
            <a:lvl4pPr marL="1021705" indent="0">
              <a:buNone/>
              <a:defRPr sz="1192" b="1"/>
            </a:lvl4pPr>
            <a:lvl5pPr marL="1362273" indent="0">
              <a:buNone/>
              <a:defRPr sz="1192" b="1"/>
            </a:lvl5pPr>
            <a:lvl6pPr marL="1702841" indent="0">
              <a:buNone/>
              <a:defRPr sz="1192" b="1"/>
            </a:lvl6pPr>
            <a:lvl7pPr marL="2043410" indent="0">
              <a:buNone/>
              <a:defRPr sz="1192" b="1"/>
            </a:lvl7pPr>
            <a:lvl8pPr marL="2383978" indent="0">
              <a:buNone/>
              <a:defRPr sz="1192" b="1"/>
            </a:lvl8pPr>
            <a:lvl9pPr marL="2724546" indent="0">
              <a:buNone/>
              <a:defRPr sz="1192" b="1"/>
            </a:lvl9pPr>
          </a:lstStyle>
          <a:p>
            <a:pPr lvl="0"/>
            <a:r>
              <a:rPr lang="en-GB" dirty="0"/>
              <a:t>Click to edit Master text styles</a:t>
            </a:r>
          </a:p>
        </p:txBody>
      </p:sp>
      <p:sp>
        <p:nvSpPr>
          <p:cNvPr id="4" name="Content Placeholder 3"/>
          <p:cNvSpPr>
            <a:spLocks noGrp="1"/>
          </p:cNvSpPr>
          <p:nvPr>
            <p:ph sz="half" idx="2"/>
          </p:nvPr>
        </p:nvSpPr>
        <p:spPr>
          <a:xfrm>
            <a:off x="629842" y="1866049"/>
            <a:ext cx="3868340" cy="2744677"/>
          </a:xfrm>
          <a:prstGeom prst="rect">
            <a:avLst/>
          </a:prstGeom>
        </p:spPr>
        <p:txBody>
          <a:bodyPr/>
          <a:lstStyle>
            <a:lvl1pPr>
              <a:defRPr sz="2000">
                <a:solidFill>
                  <a:schemeClr val="bg2">
                    <a:lumMod val="50000"/>
                  </a:schemeClr>
                </a:solidFill>
              </a:defRPr>
            </a:lvl1pPr>
            <a:lvl2pPr>
              <a:defRPr>
                <a:solidFill>
                  <a:schemeClr val="bg2">
                    <a:lumMod val="50000"/>
                  </a:schemeClr>
                </a:solidFill>
              </a:defRPr>
            </a:lvl2pPr>
            <a:lvl3pPr>
              <a:defRPr>
                <a:solidFill>
                  <a:schemeClr val="bg2">
                    <a:lumMod val="50000"/>
                  </a:schemeClr>
                </a:solidFill>
              </a:defRPr>
            </a:lvl3pPr>
            <a:lvl4pPr>
              <a:defRPr>
                <a:solidFill>
                  <a:schemeClr val="bg2">
                    <a:lumMod val="50000"/>
                  </a:schemeClr>
                </a:solidFill>
              </a:defRPr>
            </a:lvl4pPr>
            <a:lvl5pPr>
              <a:defRPr>
                <a:solidFill>
                  <a:schemeClr val="bg2">
                    <a:lumMod val="50000"/>
                  </a:schemeClr>
                </a:solidFill>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5" name="Text Placeholder 4"/>
          <p:cNvSpPr>
            <a:spLocks noGrp="1"/>
          </p:cNvSpPr>
          <p:nvPr>
            <p:ph type="body" sz="quarter" idx="3"/>
          </p:nvPr>
        </p:nvSpPr>
        <p:spPr>
          <a:xfrm>
            <a:off x="4629150" y="1252311"/>
            <a:ext cx="3887391" cy="613738"/>
          </a:xfrm>
          <a:prstGeom prst="rect">
            <a:avLst/>
          </a:prstGeom>
        </p:spPr>
        <p:txBody>
          <a:bodyPr anchor="b"/>
          <a:lstStyle>
            <a:lvl1pPr marL="0" indent="0">
              <a:buNone/>
              <a:defRPr sz="1600" b="1">
                <a:solidFill>
                  <a:schemeClr val="bg2">
                    <a:lumMod val="25000"/>
                  </a:schemeClr>
                </a:solidFill>
              </a:defRPr>
            </a:lvl1pPr>
            <a:lvl2pPr marL="340568" indent="0">
              <a:buNone/>
              <a:defRPr sz="1490" b="1"/>
            </a:lvl2pPr>
            <a:lvl3pPr marL="681137" indent="0">
              <a:buNone/>
              <a:defRPr sz="1341" b="1"/>
            </a:lvl3pPr>
            <a:lvl4pPr marL="1021705" indent="0">
              <a:buNone/>
              <a:defRPr sz="1192" b="1"/>
            </a:lvl4pPr>
            <a:lvl5pPr marL="1362273" indent="0">
              <a:buNone/>
              <a:defRPr sz="1192" b="1"/>
            </a:lvl5pPr>
            <a:lvl6pPr marL="1702841" indent="0">
              <a:buNone/>
              <a:defRPr sz="1192" b="1"/>
            </a:lvl6pPr>
            <a:lvl7pPr marL="2043410" indent="0">
              <a:buNone/>
              <a:defRPr sz="1192" b="1"/>
            </a:lvl7pPr>
            <a:lvl8pPr marL="2383978" indent="0">
              <a:buNone/>
              <a:defRPr sz="1192" b="1"/>
            </a:lvl8pPr>
            <a:lvl9pPr marL="2724546" indent="0">
              <a:buNone/>
              <a:defRPr sz="1192" b="1"/>
            </a:lvl9pPr>
          </a:lstStyle>
          <a:p>
            <a:pPr lvl="0"/>
            <a:r>
              <a:rPr lang="en-GB" dirty="0"/>
              <a:t>Click to edit Master text styles</a:t>
            </a:r>
          </a:p>
        </p:txBody>
      </p:sp>
      <p:sp>
        <p:nvSpPr>
          <p:cNvPr id="6" name="Content Placeholder 5"/>
          <p:cNvSpPr>
            <a:spLocks noGrp="1"/>
          </p:cNvSpPr>
          <p:nvPr>
            <p:ph sz="quarter" idx="4"/>
          </p:nvPr>
        </p:nvSpPr>
        <p:spPr>
          <a:xfrm>
            <a:off x="4629150" y="1866049"/>
            <a:ext cx="3887391" cy="2744677"/>
          </a:xfrm>
          <a:prstGeom prst="rect">
            <a:avLst/>
          </a:prstGeom>
        </p:spPr>
        <p:txBody>
          <a:bodyPr/>
          <a:lstStyle>
            <a:lvl1pPr>
              <a:defRPr sz="2000">
                <a:solidFill>
                  <a:schemeClr val="bg2">
                    <a:lumMod val="50000"/>
                  </a:schemeClr>
                </a:solidFill>
              </a:defRPr>
            </a:lvl1pPr>
            <a:lvl2pPr>
              <a:defRPr>
                <a:solidFill>
                  <a:schemeClr val="bg2">
                    <a:lumMod val="50000"/>
                  </a:schemeClr>
                </a:solidFill>
              </a:defRPr>
            </a:lvl2pPr>
            <a:lvl3pPr>
              <a:defRPr>
                <a:solidFill>
                  <a:schemeClr val="bg2">
                    <a:lumMod val="50000"/>
                  </a:schemeClr>
                </a:solidFill>
              </a:defRPr>
            </a:lvl3pPr>
            <a:lvl4pPr>
              <a:defRPr>
                <a:solidFill>
                  <a:schemeClr val="bg2">
                    <a:lumMod val="50000"/>
                  </a:schemeClr>
                </a:solidFill>
              </a:defRPr>
            </a:lvl4pPr>
            <a:lvl5pPr>
              <a:defRPr>
                <a:solidFill>
                  <a:schemeClr val="bg2">
                    <a:lumMod val="50000"/>
                  </a:schemeClr>
                </a:solidFill>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4284390498"/>
      </p:ext>
    </p:extLst>
  </p:cSld>
  <p:clrMapOvr>
    <a:masterClrMapping/>
  </p:clrMapOvr>
  <p:extLst>
    <p:ext uri="{DCECCB84-F9BA-43D5-87BE-67443E8EF086}">
      <p15:sldGuideLst xmlns:p15="http://schemas.microsoft.com/office/powerpoint/2012/main">
        <p15:guide id="1" orient="horz" pos="1609" userDrawn="1">
          <p15:clr>
            <a:srgbClr val="FBAE40"/>
          </p15:clr>
        </p15:guide>
        <p15:guide id="2" pos="2880" userDrawn="1">
          <p15:clr>
            <a:srgbClr val="FBAE40"/>
          </p15:clr>
        </p15:guide>
        <p15:guide id="3" orient="horz" pos="203" userDrawn="1">
          <p15:clr>
            <a:srgbClr val="FBAE40"/>
          </p15:clr>
        </p15:guide>
        <p15:guide id="4" orient="horz" pos="429" userDrawn="1">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Left image_title_1 column">
    <p:spTree>
      <p:nvGrpSpPr>
        <p:cNvPr id="1" name=""/>
        <p:cNvGrpSpPr/>
        <p:nvPr/>
      </p:nvGrpSpPr>
      <p:grpSpPr>
        <a:xfrm>
          <a:off x="0" y="0"/>
          <a:ext cx="0" cy="0"/>
          <a:chOff x="0" y="0"/>
          <a:chExt cx="0" cy="0"/>
        </a:xfrm>
      </p:grpSpPr>
      <p:sp>
        <p:nvSpPr>
          <p:cNvPr id="2" name="Title 1"/>
          <p:cNvSpPr>
            <a:spLocks noGrp="1"/>
          </p:cNvSpPr>
          <p:nvPr>
            <p:ph type="title"/>
          </p:nvPr>
        </p:nvSpPr>
        <p:spPr>
          <a:xfrm>
            <a:off x="4629149" y="271985"/>
            <a:ext cx="3887391" cy="868658"/>
          </a:xfrm>
          <a:prstGeom prst="rect">
            <a:avLst/>
          </a:prstGeom>
        </p:spPr>
        <p:txBody>
          <a:bodyPr/>
          <a:lstStyle>
            <a:lvl1pPr>
              <a:defRPr sz="2200" b="0" i="0">
                <a:solidFill>
                  <a:srgbClr val="005487"/>
                </a:solidFill>
                <a:latin typeface="Calibri" panose="020F0502020204030204" pitchFamily="34" charset="0"/>
                <a:cs typeface="Calibri" panose="020F0502020204030204" pitchFamily="34" charset="0"/>
              </a:defRPr>
            </a:lvl1pPr>
          </a:lstStyle>
          <a:p>
            <a:r>
              <a:rPr lang="en-GB" dirty="0"/>
              <a:t>Click to edit Master title style</a:t>
            </a:r>
            <a:endParaRPr lang="en-US" dirty="0"/>
          </a:p>
        </p:txBody>
      </p:sp>
      <p:sp>
        <p:nvSpPr>
          <p:cNvPr id="5" name="Text Placeholder 4"/>
          <p:cNvSpPr>
            <a:spLocks noGrp="1"/>
          </p:cNvSpPr>
          <p:nvPr>
            <p:ph type="body" sz="quarter" idx="3"/>
          </p:nvPr>
        </p:nvSpPr>
        <p:spPr>
          <a:xfrm>
            <a:off x="4629150" y="1252311"/>
            <a:ext cx="3887391" cy="613738"/>
          </a:xfrm>
          <a:prstGeom prst="rect">
            <a:avLst/>
          </a:prstGeom>
        </p:spPr>
        <p:txBody>
          <a:bodyPr anchor="b"/>
          <a:lstStyle>
            <a:lvl1pPr marL="0" indent="0">
              <a:buNone/>
              <a:defRPr sz="1600" b="1">
                <a:solidFill>
                  <a:schemeClr val="bg2">
                    <a:lumMod val="25000"/>
                  </a:schemeClr>
                </a:solidFill>
              </a:defRPr>
            </a:lvl1pPr>
            <a:lvl2pPr marL="340568" indent="0">
              <a:buNone/>
              <a:defRPr sz="1490" b="1"/>
            </a:lvl2pPr>
            <a:lvl3pPr marL="681137" indent="0">
              <a:buNone/>
              <a:defRPr sz="1341" b="1"/>
            </a:lvl3pPr>
            <a:lvl4pPr marL="1021705" indent="0">
              <a:buNone/>
              <a:defRPr sz="1192" b="1"/>
            </a:lvl4pPr>
            <a:lvl5pPr marL="1362273" indent="0">
              <a:buNone/>
              <a:defRPr sz="1192" b="1"/>
            </a:lvl5pPr>
            <a:lvl6pPr marL="1702841" indent="0">
              <a:buNone/>
              <a:defRPr sz="1192" b="1"/>
            </a:lvl6pPr>
            <a:lvl7pPr marL="2043410" indent="0">
              <a:buNone/>
              <a:defRPr sz="1192" b="1"/>
            </a:lvl7pPr>
            <a:lvl8pPr marL="2383978" indent="0">
              <a:buNone/>
              <a:defRPr sz="1192" b="1"/>
            </a:lvl8pPr>
            <a:lvl9pPr marL="2724546" indent="0">
              <a:buNone/>
              <a:defRPr sz="1192" b="1"/>
            </a:lvl9pPr>
          </a:lstStyle>
          <a:p>
            <a:pPr lvl="0"/>
            <a:r>
              <a:rPr lang="en-GB" dirty="0"/>
              <a:t>Click to edit Master text styles</a:t>
            </a:r>
          </a:p>
        </p:txBody>
      </p:sp>
      <p:sp>
        <p:nvSpPr>
          <p:cNvPr id="6" name="Content Placeholder 5"/>
          <p:cNvSpPr>
            <a:spLocks noGrp="1"/>
          </p:cNvSpPr>
          <p:nvPr>
            <p:ph sz="quarter" idx="4"/>
          </p:nvPr>
        </p:nvSpPr>
        <p:spPr>
          <a:xfrm>
            <a:off x="4629150" y="1866049"/>
            <a:ext cx="3887391" cy="2744677"/>
          </a:xfrm>
          <a:prstGeom prst="rect">
            <a:avLst/>
          </a:prstGeom>
        </p:spPr>
        <p:txBody>
          <a:bodyPr/>
          <a:lstStyle>
            <a:lvl1pPr>
              <a:defRPr sz="2000">
                <a:solidFill>
                  <a:schemeClr val="bg2">
                    <a:lumMod val="50000"/>
                  </a:schemeClr>
                </a:solidFill>
              </a:defRPr>
            </a:lvl1pPr>
            <a:lvl2pPr>
              <a:defRPr>
                <a:solidFill>
                  <a:schemeClr val="bg2">
                    <a:lumMod val="50000"/>
                  </a:schemeClr>
                </a:solidFill>
              </a:defRPr>
            </a:lvl2pPr>
            <a:lvl3pPr>
              <a:defRPr>
                <a:solidFill>
                  <a:schemeClr val="bg2">
                    <a:lumMod val="50000"/>
                  </a:schemeClr>
                </a:solidFill>
              </a:defRPr>
            </a:lvl3pPr>
            <a:lvl4pPr>
              <a:defRPr>
                <a:solidFill>
                  <a:schemeClr val="bg2">
                    <a:lumMod val="50000"/>
                  </a:schemeClr>
                </a:solidFill>
              </a:defRPr>
            </a:lvl4pPr>
            <a:lvl5pPr>
              <a:defRPr>
                <a:solidFill>
                  <a:schemeClr val="bg2">
                    <a:lumMod val="50000"/>
                  </a:schemeClr>
                </a:solidFill>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7" name="Picture Placeholder 2">
            <a:extLst>
              <a:ext uri="{FF2B5EF4-FFF2-40B4-BE49-F238E27FC236}">
                <a16:creationId xmlns:a16="http://schemas.microsoft.com/office/drawing/2014/main" id="{0138368D-F8B3-C84F-802C-95AADD422876}"/>
              </a:ext>
            </a:extLst>
          </p:cNvPr>
          <p:cNvSpPr>
            <a:spLocks noGrp="1" noChangeAspect="1"/>
          </p:cNvSpPr>
          <p:nvPr>
            <p:ph type="pic" idx="1"/>
          </p:nvPr>
        </p:nvSpPr>
        <p:spPr>
          <a:xfrm>
            <a:off x="627459" y="271985"/>
            <a:ext cx="3745036" cy="4338741"/>
          </a:xfrm>
          <a:prstGeom prst="rect">
            <a:avLst/>
          </a:prstGeom>
        </p:spPr>
        <p:txBody>
          <a:bodyPr anchor="t"/>
          <a:lstStyle>
            <a:lvl1pPr marL="0" indent="0">
              <a:buNone/>
              <a:defRPr sz="2200" b="0" i="0">
                <a:latin typeface="Calibri Light" panose="020F0302020204030204" pitchFamily="34" charset="0"/>
                <a:cs typeface="Calibri Light" panose="020F0302020204030204" pitchFamily="34" charset="0"/>
              </a:defRPr>
            </a:lvl1pPr>
            <a:lvl2pPr marL="340568" indent="0">
              <a:buNone/>
              <a:defRPr sz="2086"/>
            </a:lvl2pPr>
            <a:lvl3pPr marL="681137" indent="0">
              <a:buNone/>
              <a:defRPr sz="1788"/>
            </a:lvl3pPr>
            <a:lvl4pPr marL="1021705" indent="0">
              <a:buNone/>
              <a:defRPr sz="1490"/>
            </a:lvl4pPr>
            <a:lvl5pPr marL="1362273" indent="0">
              <a:buNone/>
              <a:defRPr sz="1490"/>
            </a:lvl5pPr>
            <a:lvl6pPr marL="1702841" indent="0">
              <a:buNone/>
              <a:defRPr sz="1490"/>
            </a:lvl6pPr>
            <a:lvl7pPr marL="2043410" indent="0">
              <a:buNone/>
              <a:defRPr sz="1490"/>
            </a:lvl7pPr>
            <a:lvl8pPr marL="2383978" indent="0">
              <a:buNone/>
              <a:defRPr sz="1490"/>
            </a:lvl8pPr>
            <a:lvl9pPr marL="2724546" indent="0">
              <a:buNone/>
              <a:defRPr sz="1490"/>
            </a:lvl9pPr>
          </a:lstStyle>
          <a:p>
            <a:r>
              <a:rPr lang="en-GB" dirty="0"/>
              <a:t>Click icon to add picture</a:t>
            </a:r>
            <a:endParaRPr lang="en-US" dirty="0"/>
          </a:p>
        </p:txBody>
      </p:sp>
    </p:spTree>
    <p:extLst>
      <p:ext uri="{BB962C8B-B14F-4D97-AF65-F5344CB8AC3E}">
        <p14:creationId xmlns:p14="http://schemas.microsoft.com/office/powerpoint/2010/main" val="17244440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itle_image">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0166FB50-B503-1248-9239-B54674F743A8}"/>
              </a:ext>
            </a:extLst>
          </p:cNvPr>
          <p:cNvSpPr>
            <a:spLocks noGrp="1"/>
          </p:cNvSpPr>
          <p:nvPr>
            <p:ph type="title"/>
          </p:nvPr>
        </p:nvSpPr>
        <p:spPr>
          <a:xfrm>
            <a:off x="629841" y="340573"/>
            <a:ext cx="4665366" cy="474074"/>
          </a:xfrm>
          <a:prstGeom prst="rect">
            <a:avLst/>
          </a:prstGeom>
        </p:spPr>
        <p:txBody>
          <a:bodyPr anchor="b"/>
          <a:lstStyle>
            <a:lvl1pPr>
              <a:defRPr sz="2200" b="0" i="0">
                <a:solidFill>
                  <a:srgbClr val="005487"/>
                </a:solidFill>
                <a:latin typeface="Calibri" panose="020F0502020204030204" pitchFamily="34" charset="0"/>
                <a:cs typeface="Calibri" panose="020F0502020204030204" pitchFamily="34" charset="0"/>
              </a:defRPr>
            </a:lvl1pPr>
          </a:lstStyle>
          <a:p>
            <a:r>
              <a:rPr lang="en-GB" dirty="0"/>
              <a:t>Click to edit Master title style</a:t>
            </a:r>
            <a:endParaRPr lang="en-US" dirty="0"/>
          </a:p>
        </p:txBody>
      </p:sp>
      <p:sp>
        <p:nvSpPr>
          <p:cNvPr id="4" name="Picture Placeholder 2">
            <a:extLst>
              <a:ext uri="{FF2B5EF4-FFF2-40B4-BE49-F238E27FC236}">
                <a16:creationId xmlns:a16="http://schemas.microsoft.com/office/drawing/2014/main" id="{F88DCC34-FB58-3541-96DE-5A0680074F0D}"/>
              </a:ext>
            </a:extLst>
          </p:cNvPr>
          <p:cNvSpPr>
            <a:spLocks noGrp="1" noChangeAspect="1"/>
          </p:cNvSpPr>
          <p:nvPr>
            <p:ph type="pic" idx="1"/>
          </p:nvPr>
        </p:nvSpPr>
        <p:spPr>
          <a:xfrm>
            <a:off x="719137" y="814648"/>
            <a:ext cx="8101477" cy="3712748"/>
          </a:xfrm>
          <a:prstGeom prst="rect">
            <a:avLst/>
          </a:prstGeom>
        </p:spPr>
        <p:txBody>
          <a:bodyPr anchor="t"/>
          <a:lstStyle>
            <a:lvl1pPr marL="0" indent="0">
              <a:buNone/>
              <a:defRPr sz="2200" b="0" i="0">
                <a:latin typeface="Calibri Light" panose="020F0302020204030204" pitchFamily="34" charset="0"/>
                <a:cs typeface="Calibri Light" panose="020F0302020204030204" pitchFamily="34" charset="0"/>
              </a:defRPr>
            </a:lvl1pPr>
            <a:lvl2pPr marL="340568" indent="0">
              <a:buNone/>
              <a:defRPr sz="2086"/>
            </a:lvl2pPr>
            <a:lvl3pPr marL="681137" indent="0">
              <a:buNone/>
              <a:defRPr sz="1788"/>
            </a:lvl3pPr>
            <a:lvl4pPr marL="1021705" indent="0">
              <a:buNone/>
              <a:defRPr sz="1490"/>
            </a:lvl4pPr>
            <a:lvl5pPr marL="1362273" indent="0">
              <a:buNone/>
              <a:defRPr sz="1490"/>
            </a:lvl5pPr>
            <a:lvl6pPr marL="1702841" indent="0">
              <a:buNone/>
              <a:defRPr sz="1490"/>
            </a:lvl6pPr>
            <a:lvl7pPr marL="2043410" indent="0">
              <a:buNone/>
              <a:defRPr sz="1490"/>
            </a:lvl7pPr>
            <a:lvl8pPr marL="2383978" indent="0">
              <a:buNone/>
              <a:defRPr sz="1490"/>
            </a:lvl8pPr>
            <a:lvl9pPr marL="2724546" indent="0">
              <a:buNone/>
              <a:defRPr sz="1490"/>
            </a:lvl9pPr>
          </a:lstStyle>
          <a:p>
            <a:r>
              <a:rPr lang="en-GB" dirty="0"/>
              <a:t>Click icon to add picture</a:t>
            </a:r>
            <a:endParaRPr lang="en-US" dirty="0"/>
          </a:p>
        </p:txBody>
      </p:sp>
    </p:spTree>
    <p:extLst>
      <p:ext uri="{BB962C8B-B14F-4D97-AF65-F5344CB8AC3E}">
        <p14:creationId xmlns:p14="http://schemas.microsoft.com/office/powerpoint/2010/main" val="3448365694"/>
      </p:ext>
    </p:extLst>
  </p:cSld>
  <p:clrMapOvr>
    <a:masterClrMapping/>
  </p:clrMapOvr>
  <p:extLst>
    <p:ext uri="{DCECCB84-F9BA-43D5-87BE-67443E8EF086}">
      <p15:sldGuideLst xmlns:p15="http://schemas.microsoft.com/office/powerpoint/2012/main">
        <p15:guide id="1" orient="horz" pos="1609" userDrawn="1">
          <p15:clr>
            <a:srgbClr val="FBAE40"/>
          </p15:clr>
        </p15:guide>
        <p15:guide id="2" pos="2880" userDrawn="1">
          <p15:clr>
            <a:srgbClr val="FBAE40"/>
          </p15:clr>
        </p15:guide>
        <p15:guide id="3" orient="horz" pos="430" userDrawn="1">
          <p15:clr>
            <a:srgbClr val="FBAE40"/>
          </p15:clr>
        </p15:guide>
        <p15:guide id="4" orient="horz" pos="215" userDrawn="1">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blue background_title_1 colum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F8B86917-29E1-2B44-BE13-635049D7137D}"/>
              </a:ext>
            </a:extLst>
          </p:cNvPr>
          <p:cNvSpPr/>
          <p:nvPr userDrawn="1"/>
        </p:nvSpPr>
        <p:spPr>
          <a:xfrm>
            <a:off x="0" y="0"/>
            <a:ext cx="9143999" cy="5108575"/>
          </a:xfrm>
          <a:prstGeom prst="rect">
            <a:avLst/>
          </a:prstGeom>
          <a:solidFill>
            <a:srgbClr val="0054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ES"/>
          </a:p>
        </p:txBody>
      </p:sp>
      <p:sp>
        <p:nvSpPr>
          <p:cNvPr id="2" name="Title 1"/>
          <p:cNvSpPr>
            <a:spLocks noGrp="1"/>
          </p:cNvSpPr>
          <p:nvPr>
            <p:ph type="title"/>
          </p:nvPr>
        </p:nvSpPr>
        <p:spPr>
          <a:xfrm>
            <a:off x="629841" y="340572"/>
            <a:ext cx="2949178" cy="823210"/>
          </a:xfrm>
          <a:prstGeom prst="rect">
            <a:avLst/>
          </a:prstGeom>
        </p:spPr>
        <p:txBody>
          <a:bodyPr anchor="b"/>
          <a:lstStyle>
            <a:lvl1pPr>
              <a:defRPr sz="2200" b="0" i="0">
                <a:solidFill>
                  <a:schemeClr val="bg1"/>
                </a:solidFill>
                <a:latin typeface="Calibri" panose="020F0502020204030204" pitchFamily="34" charset="0"/>
                <a:cs typeface="Calibri" panose="020F0502020204030204" pitchFamily="34" charset="0"/>
              </a:defRPr>
            </a:lvl1pPr>
          </a:lstStyle>
          <a:p>
            <a:r>
              <a:rPr lang="en-GB" dirty="0"/>
              <a:t>Click to edit Master title style</a:t>
            </a:r>
            <a:endParaRPr lang="en-US" dirty="0"/>
          </a:p>
        </p:txBody>
      </p:sp>
      <p:sp>
        <p:nvSpPr>
          <p:cNvPr id="4" name="Text Placeholder 3"/>
          <p:cNvSpPr>
            <a:spLocks noGrp="1"/>
          </p:cNvSpPr>
          <p:nvPr>
            <p:ph type="body" sz="half" idx="2"/>
          </p:nvPr>
        </p:nvSpPr>
        <p:spPr>
          <a:xfrm>
            <a:off x="629841" y="1532573"/>
            <a:ext cx="2949178" cy="2839280"/>
          </a:xfrm>
          <a:prstGeom prst="rect">
            <a:avLst/>
          </a:prstGeom>
        </p:spPr>
        <p:txBody>
          <a:bodyPr/>
          <a:lstStyle>
            <a:lvl1pPr marL="0" indent="0">
              <a:buNone/>
              <a:defRPr sz="1192">
                <a:solidFill>
                  <a:schemeClr val="bg1"/>
                </a:solidFill>
              </a:defRPr>
            </a:lvl1pPr>
            <a:lvl2pPr marL="340568" indent="0">
              <a:buNone/>
              <a:defRPr sz="1043"/>
            </a:lvl2pPr>
            <a:lvl3pPr marL="681137" indent="0">
              <a:buNone/>
              <a:defRPr sz="894"/>
            </a:lvl3pPr>
            <a:lvl4pPr marL="1021705" indent="0">
              <a:buNone/>
              <a:defRPr sz="745"/>
            </a:lvl4pPr>
            <a:lvl5pPr marL="1362273" indent="0">
              <a:buNone/>
              <a:defRPr sz="745"/>
            </a:lvl5pPr>
            <a:lvl6pPr marL="1702841" indent="0">
              <a:buNone/>
              <a:defRPr sz="745"/>
            </a:lvl6pPr>
            <a:lvl7pPr marL="2043410" indent="0">
              <a:buNone/>
              <a:defRPr sz="745"/>
            </a:lvl7pPr>
            <a:lvl8pPr marL="2383978" indent="0">
              <a:buNone/>
              <a:defRPr sz="745"/>
            </a:lvl8pPr>
            <a:lvl9pPr marL="2724546" indent="0">
              <a:buNone/>
              <a:defRPr sz="745"/>
            </a:lvl9pPr>
          </a:lstStyle>
          <a:p>
            <a:pPr lvl="0"/>
            <a:r>
              <a:rPr lang="en-GB" dirty="0"/>
              <a:t>Click to edit Master text styles</a:t>
            </a:r>
          </a:p>
        </p:txBody>
      </p:sp>
      <p:sp>
        <p:nvSpPr>
          <p:cNvPr id="6" name="CuadroTexto 11">
            <a:extLst>
              <a:ext uri="{FF2B5EF4-FFF2-40B4-BE49-F238E27FC236}">
                <a16:creationId xmlns:a16="http://schemas.microsoft.com/office/drawing/2014/main" id="{C241F581-A764-1E40-B82C-38AA80189966}"/>
              </a:ext>
            </a:extLst>
          </p:cNvPr>
          <p:cNvSpPr txBox="1"/>
          <p:nvPr userDrawn="1"/>
        </p:nvSpPr>
        <p:spPr>
          <a:xfrm>
            <a:off x="7596336" y="288338"/>
            <a:ext cx="1305283" cy="184666"/>
          </a:xfrm>
          <a:prstGeom prst="rect">
            <a:avLst/>
          </a:prstGeom>
          <a:noFill/>
        </p:spPr>
        <p:txBody>
          <a:bodyPr wrap="square" rtlCol="0">
            <a:spAutoFit/>
          </a:bodyPr>
          <a:lstStyle/>
          <a:p>
            <a:pPr marL="0" marR="0" indent="0" algn="r" defTabSz="457200" rtl="0" eaLnBrk="0" fontAlgn="base" latinLnBrk="0" hangingPunct="0">
              <a:lnSpc>
                <a:spcPct val="100000"/>
              </a:lnSpc>
              <a:spcBef>
                <a:spcPct val="0"/>
              </a:spcBef>
              <a:spcAft>
                <a:spcPct val="0"/>
              </a:spcAft>
              <a:buClrTx/>
              <a:buSzTx/>
              <a:buFontTx/>
              <a:buNone/>
              <a:tabLst/>
              <a:defRPr/>
            </a:pPr>
            <a:r>
              <a:rPr lang="es-ES" sz="600" b="0" i="0" u="none" strike="noStrike" kern="1200" baseline="0" dirty="0">
                <a:solidFill>
                  <a:schemeClr val="bg1"/>
                </a:solidFill>
                <a:latin typeface="Calibri Light" panose="020F0302020204030204" pitchFamily="34" charset="0"/>
                <a:ea typeface="Maison Neue Mono" charset="0"/>
                <a:cs typeface="Calibri Light" panose="020F0302020204030204" pitchFamily="34" charset="0"/>
              </a:rPr>
              <a:t>Presentación</a:t>
            </a:r>
            <a:endParaRPr lang="en-GB" sz="600" b="0" i="0" u="none" strike="noStrike" kern="1200" baseline="0" dirty="0">
              <a:solidFill>
                <a:schemeClr val="bg1"/>
              </a:solidFill>
              <a:latin typeface="Calibri Light" panose="020F0302020204030204" pitchFamily="34" charset="0"/>
              <a:ea typeface="Maison Neue Mono" charset="0"/>
              <a:cs typeface="Calibri Light" panose="020F0302020204030204" pitchFamily="34" charset="0"/>
            </a:endParaRPr>
          </a:p>
        </p:txBody>
      </p:sp>
      <p:sp>
        <p:nvSpPr>
          <p:cNvPr id="7" name="CuadroTexto 12">
            <a:extLst>
              <a:ext uri="{FF2B5EF4-FFF2-40B4-BE49-F238E27FC236}">
                <a16:creationId xmlns:a16="http://schemas.microsoft.com/office/drawing/2014/main" id="{22678FFB-3352-5144-BAC4-0E360A91CED3}"/>
              </a:ext>
            </a:extLst>
          </p:cNvPr>
          <p:cNvSpPr txBox="1"/>
          <p:nvPr userDrawn="1"/>
        </p:nvSpPr>
        <p:spPr>
          <a:xfrm>
            <a:off x="8100392" y="4659982"/>
            <a:ext cx="805877" cy="184666"/>
          </a:xfrm>
          <a:prstGeom prst="rect">
            <a:avLst/>
          </a:prstGeom>
          <a:noFill/>
        </p:spPr>
        <p:txBody>
          <a:bodyPr wrap="square" rtlCol="0">
            <a:spAutoFit/>
          </a:bodyPr>
          <a:lstStyle/>
          <a:p>
            <a:pPr marL="0" marR="0" indent="0" algn="r" defTabSz="457200" rtl="0" eaLnBrk="0" fontAlgn="base" latinLnBrk="0" hangingPunct="0">
              <a:lnSpc>
                <a:spcPct val="100000"/>
              </a:lnSpc>
              <a:spcBef>
                <a:spcPct val="0"/>
              </a:spcBef>
              <a:spcAft>
                <a:spcPct val="0"/>
              </a:spcAft>
              <a:buClrTx/>
              <a:buSzTx/>
              <a:buFontTx/>
              <a:buNone/>
              <a:tabLst/>
              <a:defRPr/>
            </a:pPr>
            <a:r>
              <a:rPr lang="en-GB" sz="600" b="0" i="0" u="none" strike="noStrike" kern="1200" baseline="0" dirty="0" err="1">
                <a:solidFill>
                  <a:schemeClr val="bg1"/>
                </a:solidFill>
                <a:latin typeface="+mj-lt"/>
                <a:ea typeface="Maison Neue Mono" charset="0"/>
                <a:cs typeface="Maison Neue Mono" charset="0"/>
              </a:rPr>
              <a:t>Página</a:t>
            </a:r>
            <a:r>
              <a:rPr lang="en-GB" sz="600" b="0" i="0" u="none" strike="noStrike" kern="1200" baseline="0" dirty="0">
                <a:solidFill>
                  <a:schemeClr val="bg1"/>
                </a:solidFill>
                <a:latin typeface="+mj-lt"/>
                <a:ea typeface="Maison Neue Mono" charset="0"/>
                <a:cs typeface="Maison Neue Mono" charset="0"/>
              </a:rPr>
              <a:t> </a:t>
            </a:r>
            <a:fld id="{69379E47-E368-AD4A-998C-C20A5EC63595}" type="slidenum">
              <a:rPr lang="en-GB" sz="600" b="0" i="0" u="none" strike="noStrike" kern="1200" baseline="0" smtClean="0">
                <a:solidFill>
                  <a:schemeClr val="bg1"/>
                </a:solidFill>
                <a:latin typeface="+mj-lt"/>
                <a:ea typeface="Maison Neue Mono" charset="0"/>
                <a:cs typeface="Maison Neue Mono" charset="0"/>
              </a:rPr>
              <a:pPr marL="0" marR="0" indent="0" algn="r" defTabSz="457200" rtl="0" eaLnBrk="0" fontAlgn="base" latinLnBrk="0" hangingPunct="0">
                <a:lnSpc>
                  <a:spcPct val="100000"/>
                </a:lnSpc>
                <a:spcBef>
                  <a:spcPct val="0"/>
                </a:spcBef>
                <a:spcAft>
                  <a:spcPct val="0"/>
                </a:spcAft>
                <a:buClrTx/>
                <a:buSzTx/>
                <a:buFontTx/>
                <a:buNone/>
                <a:tabLst/>
                <a:defRPr/>
              </a:pPr>
              <a:t>‹#›</a:t>
            </a:fld>
            <a:endParaRPr lang="en-GB" sz="600" b="0" i="0" u="none" strike="noStrike" kern="1200" baseline="0" dirty="0">
              <a:solidFill>
                <a:schemeClr val="bg1"/>
              </a:solidFill>
              <a:latin typeface="+mj-lt"/>
              <a:ea typeface="Maison Neue Mono" charset="0"/>
              <a:cs typeface="Maison Neue Mono" charset="0"/>
            </a:endParaRPr>
          </a:p>
        </p:txBody>
      </p:sp>
      <p:pic>
        <p:nvPicPr>
          <p:cNvPr id="10" name="Picture 9">
            <a:extLst>
              <a:ext uri="{FF2B5EF4-FFF2-40B4-BE49-F238E27FC236}">
                <a16:creationId xmlns:a16="http://schemas.microsoft.com/office/drawing/2014/main" id="{E1CDE929-CB32-3B4D-9573-3417909FA5D2}"/>
              </a:ext>
            </a:extLst>
          </p:cNvPr>
          <p:cNvPicPr>
            <a:picLocks noChangeAspect="1"/>
          </p:cNvPicPr>
          <p:nvPr userDrawn="1"/>
        </p:nvPicPr>
        <p:blipFill>
          <a:blip r:embed="rId2"/>
          <a:stretch>
            <a:fillRect/>
          </a:stretch>
        </p:blipFill>
        <p:spPr>
          <a:xfrm>
            <a:off x="696576" y="4466941"/>
            <a:ext cx="930711" cy="456186"/>
          </a:xfrm>
          <a:prstGeom prst="rect">
            <a:avLst/>
          </a:prstGeom>
        </p:spPr>
      </p:pic>
    </p:spTree>
    <p:extLst>
      <p:ext uri="{BB962C8B-B14F-4D97-AF65-F5344CB8AC3E}">
        <p14:creationId xmlns:p14="http://schemas.microsoft.com/office/powerpoint/2010/main" val="2699948281"/>
      </p:ext>
    </p:extLst>
  </p:cSld>
  <p:clrMapOvr>
    <a:masterClrMapping/>
  </p:clrMapOvr>
  <p:extLst>
    <p:ext uri="{DCECCB84-F9BA-43D5-87BE-67443E8EF086}">
      <p15:sldGuideLst xmlns:p15="http://schemas.microsoft.com/office/powerpoint/2012/main">
        <p15:guide id="1" orient="horz" pos="1609" userDrawn="1">
          <p15:clr>
            <a:srgbClr val="FBAE40"/>
          </p15:clr>
        </p15:guide>
        <p15:guide id="2" pos="2880" userDrawn="1">
          <p15:clr>
            <a:srgbClr val="FBAE40"/>
          </p15:clr>
        </p15:guide>
        <p15:guide id="3" orient="horz" pos="204" userDrawn="1">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Blue column_image right">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F8B86917-29E1-2B44-BE13-635049D7137D}"/>
              </a:ext>
            </a:extLst>
          </p:cNvPr>
          <p:cNvSpPr/>
          <p:nvPr userDrawn="1"/>
        </p:nvSpPr>
        <p:spPr>
          <a:xfrm>
            <a:off x="1" y="0"/>
            <a:ext cx="3309729" cy="5108575"/>
          </a:xfrm>
          <a:prstGeom prst="rect">
            <a:avLst/>
          </a:prstGeom>
          <a:solidFill>
            <a:srgbClr val="0054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ES"/>
          </a:p>
        </p:txBody>
      </p:sp>
      <p:sp>
        <p:nvSpPr>
          <p:cNvPr id="2" name="Title 1"/>
          <p:cNvSpPr>
            <a:spLocks noGrp="1"/>
          </p:cNvSpPr>
          <p:nvPr>
            <p:ph type="title"/>
          </p:nvPr>
        </p:nvSpPr>
        <p:spPr>
          <a:xfrm>
            <a:off x="629841" y="340573"/>
            <a:ext cx="2391655" cy="800102"/>
          </a:xfrm>
          <a:prstGeom prst="rect">
            <a:avLst/>
          </a:prstGeom>
        </p:spPr>
        <p:txBody>
          <a:bodyPr anchor="b"/>
          <a:lstStyle>
            <a:lvl1pPr>
              <a:defRPr sz="2200" b="0" i="0">
                <a:solidFill>
                  <a:schemeClr val="bg1"/>
                </a:solidFill>
                <a:latin typeface="Calibri" panose="020F0502020204030204" pitchFamily="34" charset="0"/>
                <a:cs typeface="Calibri" panose="020F0502020204030204" pitchFamily="34" charset="0"/>
              </a:defRPr>
            </a:lvl1pPr>
          </a:lstStyle>
          <a:p>
            <a:r>
              <a:rPr lang="en-GB" dirty="0"/>
              <a:t>Click to edit Master title style</a:t>
            </a:r>
            <a:endParaRPr lang="en-US" dirty="0"/>
          </a:p>
        </p:txBody>
      </p:sp>
      <p:sp>
        <p:nvSpPr>
          <p:cNvPr id="4" name="Text Placeholder 3"/>
          <p:cNvSpPr>
            <a:spLocks noGrp="1"/>
          </p:cNvSpPr>
          <p:nvPr>
            <p:ph type="body" sz="half" idx="2"/>
          </p:nvPr>
        </p:nvSpPr>
        <p:spPr>
          <a:xfrm>
            <a:off x="629841" y="1532573"/>
            <a:ext cx="2391655" cy="2542470"/>
          </a:xfrm>
          <a:prstGeom prst="rect">
            <a:avLst/>
          </a:prstGeom>
        </p:spPr>
        <p:txBody>
          <a:bodyPr/>
          <a:lstStyle>
            <a:lvl1pPr marL="0" indent="0">
              <a:buNone/>
              <a:defRPr sz="900">
                <a:solidFill>
                  <a:schemeClr val="bg1"/>
                </a:solidFill>
              </a:defRPr>
            </a:lvl1pPr>
            <a:lvl2pPr marL="340568" indent="0">
              <a:buNone/>
              <a:defRPr sz="1043"/>
            </a:lvl2pPr>
            <a:lvl3pPr marL="681137" indent="0">
              <a:buNone/>
              <a:defRPr sz="894"/>
            </a:lvl3pPr>
            <a:lvl4pPr marL="1021705" indent="0">
              <a:buNone/>
              <a:defRPr sz="745"/>
            </a:lvl4pPr>
            <a:lvl5pPr marL="1362273" indent="0">
              <a:buNone/>
              <a:defRPr sz="745"/>
            </a:lvl5pPr>
            <a:lvl6pPr marL="1702841" indent="0">
              <a:buNone/>
              <a:defRPr sz="745"/>
            </a:lvl6pPr>
            <a:lvl7pPr marL="2043410" indent="0">
              <a:buNone/>
              <a:defRPr sz="745"/>
            </a:lvl7pPr>
            <a:lvl8pPr marL="2383978" indent="0">
              <a:buNone/>
              <a:defRPr sz="745"/>
            </a:lvl8pPr>
            <a:lvl9pPr marL="2724546" indent="0">
              <a:buNone/>
              <a:defRPr sz="745"/>
            </a:lvl9pPr>
          </a:lstStyle>
          <a:p>
            <a:pPr lvl="0"/>
            <a:r>
              <a:rPr lang="en-GB" dirty="0"/>
              <a:t>Click to edit Master text styles</a:t>
            </a:r>
          </a:p>
        </p:txBody>
      </p:sp>
      <p:pic>
        <p:nvPicPr>
          <p:cNvPr id="10" name="Picture 9">
            <a:extLst>
              <a:ext uri="{FF2B5EF4-FFF2-40B4-BE49-F238E27FC236}">
                <a16:creationId xmlns:a16="http://schemas.microsoft.com/office/drawing/2014/main" id="{E1CDE929-CB32-3B4D-9573-3417909FA5D2}"/>
              </a:ext>
            </a:extLst>
          </p:cNvPr>
          <p:cNvPicPr>
            <a:picLocks noChangeAspect="1"/>
          </p:cNvPicPr>
          <p:nvPr userDrawn="1"/>
        </p:nvPicPr>
        <p:blipFill>
          <a:blip r:embed="rId2"/>
          <a:stretch>
            <a:fillRect/>
          </a:stretch>
        </p:blipFill>
        <p:spPr>
          <a:xfrm>
            <a:off x="696576" y="4466941"/>
            <a:ext cx="930711" cy="456186"/>
          </a:xfrm>
          <a:prstGeom prst="rect">
            <a:avLst/>
          </a:prstGeom>
        </p:spPr>
      </p:pic>
      <p:sp>
        <p:nvSpPr>
          <p:cNvPr id="6" name="Picture Placeholder 2">
            <a:extLst>
              <a:ext uri="{FF2B5EF4-FFF2-40B4-BE49-F238E27FC236}">
                <a16:creationId xmlns:a16="http://schemas.microsoft.com/office/drawing/2014/main" id="{C4F77086-3724-7543-A005-FEF3CAC97E10}"/>
              </a:ext>
            </a:extLst>
          </p:cNvPr>
          <p:cNvSpPr>
            <a:spLocks noGrp="1" noChangeAspect="1"/>
          </p:cNvSpPr>
          <p:nvPr>
            <p:ph type="pic" idx="1"/>
          </p:nvPr>
        </p:nvSpPr>
        <p:spPr>
          <a:xfrm>
            <a:off x="3309730" y="0"/>
            <a:ext cx="5869660" cy="5108575"/>
          </a:xfrm>
          <a:prstGeom prst="rect">
            <a:avLst/>
          </a:prstGeom>
        </p:spPr>
        <p:txBody>
          <a:bodyPr anchor="t"/>
          <a:lstStyle>
            <a:lvl1pPr marL="0" indent="0">
              <a:buNone/>
              <a:defRPr sz="2384"/>
            </a:lvl1pPr>
            <a:lvl2pPr marL="340568" indent="0">
              <a:buNone/>
              <a:defRPr sz="2086"/>
            </a:lvl2pPr>
            <a:lvl3pPr marL="681137" indent="0">
              <a:buNone/>
              <a:defRPr sz="1788"/>
            </a:lvl3pPr>
            <a:lvl4pPr marL="1021705" indent="0">
              <a:buNone/>
              <a:defRPr sz="1490"/>
            </a:lvl4pPr>
            <a:lvl5pPr marL="1362273" indent="0">
              <a:buNone/>
              <a:defRPr sz="1490"/>
            </a:lvl5pPr>
            <a:lvl6pPr marL="1702841" indent="0">
              <a:buNone/>
              <a:defRPr sz="1490"/>
            </a:lvl6pPr>
            <a:lvl7pPr marL="2043410" indent="0">
              <a:buNone/>
              <a:defRPr sz="1490"/>
            </a:lvl7pPr>
            <a:lvl8pPr marL="2383978" indent="0">
              <a:buNone/>
              <a:defRPr sz="1490"/>
            </a:lvl8pPr>
            <a:lvl9pPr marL="2724546" indent="0">
              <a:buNone/>
              <a:defRPr sz="1490"/>
            </a:lvl9pPr>
          </a:lstStyle>
          <a:p>
            <a:r>
              <a:rPr lang="en-GB" dirty="0"/>
              <a:t>Click icon to add picture</a:t>
            </a:r>
            <a:endParaRPr lang="en-US" dirty="0"/>
          </a:p>
        </p:txBody>
      </p:sp>
    </p:spTree>
    <p:extLst>
      <p:ext uri="{BB962C8B-B14F-4D97-AF65-F5344CB8AC3E}">
        <p14:creationId xmlns:p14="http://schemas.microsoft.com/office/powerpoint/2010/main" val="1649678095"/>
      </p:ext>
    </p:extLst>
  </p:cSld>
  <p:clrMapOvr>
    <a:masterClrMapping/>
  </p:clrMapOvr>
  <p:extLst>
    <p:ext uri="{DCECCB84-F9BA-43D5-87BE-67443E8EF086}">
      <p15:sldGuideLst xmlns:p15="http://schemas.microsoft.com/office/powerpoint/2012/main">
        <p15:guide id="1" orient="horz" pos="1609" userDrawn="1">
          <p15:clr>
            <a:srgbClr val="FBAE40"/>
          </p15:clr>
        </p15:guide>
        <p15:guide id="2" pos="2880" userDrawn="1">
          <p15:clr>
            <a:srgbClr val="FBAE40"/>
          </p15:clr>
        </p15:guide>
        <p15:guide id="3" orient="horz" pos="209" userDrawn="1">
          <p15:clr>
            <a:srgbClr val="FBAE40"/>
          </p15:clr>
        </p15:guide>
        <p15:guide id="4" orient="horz" pos="429" userDrawn="1">
          <p15:clr>
            <a:srgbClr val="FBAE40"/>
          </p15:clr>
        </p15:guide>
        <p15:guide id="5" pos="2086" userDrawn="1">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left image_title_1 cloumn">
    <p:spTree>
      <p:nvGrpSpPr>
        <p:cNvPr id="1" name=""/>
        <p:cNvGrpSpPr/>
        <p:nvPr/>
      </p:nvGrpSpPr>
      <p:grpSpPr>
        <a:xfrm>
          <a:off x="0" y="0"/>
          <a:ext cx="0" cy="0"/>
          <a:chOff x="0" y="0"/>
          <a:chExt cx="0" cy="0"/>
        </a:xfrm>
      </p:grpSpPr>
      <p:sp>
        <p:nvSpPr>
          <p:cNvPr id="6" name="Picture Placeholder 2">
            <a:extLst>
              <a:ext uri="{FF2B5EF4-FFF2-40B4-BE49-F238E27FC236}">
                <a16:creationId xmlns:a16="http://schemas.microsoft.com/office/drawing/2014/main" id="{C4F77086-3724-7543-A005-FEF3CAC97E10}"/>
              </a:ext>
            </a:extLst>
          </p:cNvPr>
          <p:cNvSpPr>
            <a:spLocks noGrp="1" noChangeAspect="1"/>
          </p:cNvSpPr>
          <p:nvPr>
            <p:ph type="pic" idx="1"/>
          </p:nvPr>
        </p:nvSpPr>
        <p:spPr>
          <a:xfrm>
            <a:off x="0" y="0"/>
            <a:ext cx="3322638" cy="5108575"/>
          </a:xfrm>
          <a:prstGeom prst="rect">
            <a:avLst/>
          </a:prstGeom>
        </p:spPr>
        <p:txBody>
          <a:bodyPr anchor="t"/>
          <a:lstStyle>
            <a:lvl1pPr marL="0" indent="0">
              <a:buNone/>
              <a:defRPr sz="2384"/>
            </a:lvl1pPr>
            <a:lvl2pPr marL="340568" indent="0">
              <a:buNone/>
              <a:defRPr sz="2086"/>
            </a:lvl2pPr>
            <a:lvl3pPr marL="681137" indent="0">
              <a:buNone/>
              <a:defRPr sz="1788"/>
            </a:lvl3pPr>
            <a:lvl4pPr marL="1021705" indent="0">
              <a:buNone/>
              <a:defRPr sz="1490"/>
            </a:lvl4pPr>
            <a:lvl5pPr marL="1362273" indent="0">
              <a:buNone/>
              <a:defRPr sz="1490"/>
            </a:lvl5pPr>
            <a:lvl6pPr marL="1702841" indent="0">
              <a:buNone/>
              <a:defRPr sz="1490"/>
            </a:lvl6pPr>
            <a:lvl7pPr marL="2043410" indent="0">
              <a:buNone/>
              <a:defRPr sz="1490"/>
            </a:lvl7pPr>
            <a:lvl8pPr marL="2383978" indent="0">
              <a:buNone/>
              <a:defRPr sz="1490"/>
            </a:lvl8pPr>
            <a:lvl9pPr marL="2724546" indent="0">
              <a:buNone/>
              <a:defRPr sz="1490"/>
            </a:lvl9pPr>
          </a:lstStyle>
          <a:p>
            <a:r>
              <a:rPr lang="en-GB" dirty="0"/>
              <a:t>Click icon to add picture</a:t>
            </a:r>
            <a:endParaRPr lang="en-US" dirty="0"/>
          </a:p>
        </p:txBody>
      </p:sp>
      <p:sp>
        <p:nvSpPr>
          <p:cNvPr id="11" name="Text Placeholder 8">
            <a:extLst>
              <a:ext uri="{FF2B5EF4-FFF2-40B4-BE49-F238E27FC236}">
                <a16:creationId xmlns:a16="http://schemas.microsoft.com/office/drawing/2014/main" id="{5A65F779-D5CF-FA4E-99E5-5A47F067AAEE}"/>
              </a:ext>
            </a:extLst>
          </p:cNvPr>
          <p:cNvSpPr>
            <a:spLocks noGrp="1"/>
          </p:cNvSpPr>
          <p:nvPr>
            <p:ph type="body" sz="quarter" idx="10"/>
          </p:nvPr>
        </p:nvSpPr>
        <p:spPr>
          <a:xfrm>
            <a:off x="3803651" y="992458"/>
            <a:ext cx="4983509" cy="3668751"/>
          </a:xfrm>
          <a:prstGeom prst="rect">
            <a:avLst/>
          </a:prstGeom>
        </p:spPr>
        <p:txBody>
          <a:bodyPr/>
          <a:lstStyle>
            <a:lvl1pPr marL="0" indent="0">
              <a:buNone/>
              <a:defRPr sz="900" b="0" i="0">
                <a:solidFill>
                  <a:schemeClr val="bg2">
                    <a:lumMod val="50000"/>
                  </a:schemeClr>
                </a:solidFill>
                <a:latin typeface="Calibri Light" panose="020F0302020204030204" pitchFamily="34" charset="0"/>
                <a:cs typeface="Calibri Light" panose="020F0302020204030204" pitchFamily="34" charset="0"/>
              </a:defRPr>
            </a:lvl1pPr>
            <a:lvl2pPr marL="340568" indent="0">
              <a:buNone/>
              <a:defRPr/>
            </a:lvl2pPr>
            <a:lvl3pPr marL="681137" indent="0">
              <a:buNone/>
              <a:defRPr/>
            </a:lvl3pPr>
            <a:lvl4pPr marL="1021705" indent="0">
              <a:buNone/>
              <a:defRPr/>
            </a:lvl4pPr>
            <a:lvl5pPr marL="1362273" indent="0">
              <a:buNone/>
              <a:defRPr/>
            </a:lvl5pPr>
          </a:lstStyle>
          <a:p>
            <a:pPr lvl="0"/>
            <a:r>
              <a:rPr lang="en-GB" dirty="0"/>
              <a:t>Click to edit Master text styles</a:t>
            </a:r>
            <a:endParaRPr lang="en-ES" dirty="0"/>
          </a:p>
        </p:txBody>
      </p:sp>
      <p:sp>
        <p:nvSpPr>
          <p:cNvPr id="13" name="Text Placeholder 8">
            <a:extLst>
              <a:ext uri="{FF2B5EF4-FFF2-40B4-BE49-F238E27FC236}">
                <a16:creationId xmlns:a16="http://schemas.microsoft.com/office/drawing/2014/main" id="{59E3D8CE-E974-A44B-9569-37F77BD4F45E}"/>
              </a:ext>
            </a:extLst>
          </p:cNvPr>
          <p:cNvSpPr>
            <a:spLocks noGrp="1"/>
          </p:cNvSpPr>
          <p:nvPr>
            <p:ph type="body" sz="quarter" idx="11"/>
          </p:nvPr>
        </p:nvSpPr>
        <p:spPr>
          <a:xfrm>
            <a:off x="3808424" y="417423"/>
            <a:ext cx="4459402" cy="502552"/>
          </a:xfrm>
          <a:prstGeom prst="rect">
            <a:avLst/>
          </a:prstGeom>
        </p:spPr>
        <p:txBody>
          <a:bodyPr/>
          <a:lstStyle>
            <a:lvl1pPr marL="0" indent="0">
              <a:buNone/>
              <a:defRPr sz="2200" b="0" i="0">
                <a:solidFill>
                  <a:schemeClr val="bg2">
                    <a:lumMod val="25000"/>
                  </a:schemeClr>
                </a:solidFill>
                <a:latin typeface="Calibri" panose="020F0502020204030204" pitchFamily="34" charset="0"/>
                <a:cs typeface="Calibri" panose="020F0502020204030204" pitchFamily="34" charset="0"/>
              </a:defRPr>
            </a:lvl1pPr>
            <a:lvl2pPr marL="340568" indent="0">
              <a:buNone/>
              <a:defRPr/>
            </a:lvl2pPr>
            <a:lvl3pPr marL="681137" indent="0">
              <a:buNone/>
              <a:defRPr/>
            </a:lvl3pPr>
            <a:lvl4pPr marL="1021705" indent="0">
              <a:buNone/>
              <a:defRPr/>
            </a:lvl4pPr>
            <a:lvl5pPr marL="1362273" indent="0">
              <a:buNone/>
              <a:defRPr/>
            </a:lvl5pPr>
          </a:lstStyle>
          <a:p>
            <a:pPr lvl="0"/>
            <a:r>
              <a:rPr lang="en-GB" dirty="0"/>
              <a:t>Click to edit Master text styles</a:t>
            </a:r>
            <a:endParaRPr lang="en-ES" dirty="0"/>
          </a:p>
        </p:txBody>
      </p:sp>
    </p:spTree>
    <p:extLst>
      <p:ext uri="{BB962C8B-B14F-4D97-AF65-F5344CB8AC3E}">
        <p14:creationId xmlns:p14="http://schemas.microsoft.com/office/powerpoint/2010/main" val="1223581718"/>
      </p:ext>
    </p:extLst>
  </p:cSld>
  <p:clrMapOvr>
    <a:masterClrMapping/>
  </p:clrMapOvr>
  <p:extLst>
    <p:ext uri="{DCECCB84-F9BA-43D5-87BE-67443E8EF086}">
      <p15:sldGuideLst xmlns:p15="http://schemas.microsoft.com/office/powerpoint/2012/main">
        <p15:guide id="1" orient="horz" pos="1609" userDrawn="1">
          <p15:clr>
            <a:srgbClr val="FBAE40"/>
          </p15:clr>
        </p15:guide>
        <p15:guide id="2" pos="2880" userDrawn="1">
          <p15:clr>
            <a:srgbClr val="FBAE40"/>
          </p15:clr>
        </p15:guide>
        <p15:guide id="3" orient="horz" pos="209" userDrawn="1">
          <p15:clr>
            <a:srgbClr val="FBAE40"/>
          </p15:clr>
        </p15:guide>
        <p15:guide id="4" orient="horz" pos="429" userDrawn="1">
          <p15:clr>
            <a:srgbClr val="FBAE40"/>
          </p15:clr>
        </p15:guide>
        <p15:guide id="5" pos="2093" userDrawn="1">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type="picTx" preserve="1">
  <p:cSld name="Right picture_title_1 column">
    <p:spTree>
      <p:nvGrpSpPr>
        <p:cNvPr id="1" name=""/>
        <p:cNvGrpSpPr/>
        <p:nvPr/>
      </p:nvGrpSpPr>
      <p:grpSpPr>
        <a:xfrm>
          <a:off x="0" y="0"/>
          <a:ext cx="0" cy="0"/>
          <a:chOff x="0" y="0"/>
          <a:chExt cx="0" cy="0"/>
        </a:xfrm>
      </p:grpSpPr>
      <p:sp>
        <p:nvSpPr>
          <p:cNvPr id="2" name="Title 1"/>
          <p:cNvSpPr>
            <a:spLocks noGrp="1"/>
          </p:cNvSpPr>
          <p:nvPr>
            <p:ph type="title"/>
          </p:nvPr>
        </p:nvSpPr>
        <p:spPr>
          <a:xfrm>
            <a:off x="629841" y="337025"/>
            <a:ext cx="2949178" cy="797032"/>
          </a:xfrm>
          <a:prstGeom prst="rect">
            <a:avLst/>
          </a:prstGeom>
        </p:spPr>
        <p:txBody>
          <a:bodyPr anchor="b"/>
          <a:lstStyle>
            <a:lvl1pPr>
              <a:defRPr sz="2200" b="0" i="0">
                <a:latin typeface="Calibri" panose="020F0502020204030204" pitchFamily="34" charset="0"/>
                <a:cs typeface="Calibri" panose="020F0502020204030204" pitchFamily="34" charset="0"/>
              </a:defRPr>
            </a:lvl1pPr>
          </a:lstStyle>
          <a:p>
            <a:r>
              <a:rPr lang="en-GB" dirty="0"/>
              <a:t>Click to edit Master title style</a:t>
            </a:r>
            <a:endParaRPr lang="en-US" dirty="0"/>
          </a:p>
        </p:txBody>
      </p:sp>
      <p:sp>
        <p:nvSpPr>
          <p:cNvPr id="3" name="Picture Placeholder 2"/>
          <p:cNvSpPr>
            <a:spLocks noGrp="1" noChangeAspect="1"/>
          </p:cNvSpPr>
          <p:nvPr>
            <p:ph type="pic" idx="1"/>
          </p:nvPr>
        </p:nvSpPr>
        <p:spPr>
          <a:xfrm>
            <a:off x="3887391" y="337025"/>
            <a:ext cx="4629150" cy="4028915"/>
          </a:xfrm>
          <a:prstGeom prst="rect">
            <a:avLst/>
          </a:prstGeom>
        </p:spPr>
        <p:txBody>
          <a:bodyPr anchor="t"/>
          <a:lstStyle>
            <a:lvl1pPr marL="0" indent="0">
              <a:buNone/>
              <a:defRPr sz="2384"/>
            </a:lvl1pPr>
            <a:lvl2pPr marL="340568" indent="0">
              <a:buNone/>
              <a:defRPr sz="2086"/>
            </a:lvl2pPr>
            <a:lvl3pPr marL="681137" indent="0">
              <a:buNone/>
              <a:defRPr sz="1788"/>
            </a:lvl3pPr>
            <a:lvl4pPr marL="1021705" indent="0">
              <a:buNone/>
              <a:defRPr sz="1490"/>
            </a:lvl4pPr>
            <a:lvl5pPr marL="1362273" indent="0">
              <a:buNone/>
              <a:defRPr sz="1490"/>
            </a:lvl5pPr>
            <a:lvl6pPr marL="1702841" indent="0">
              <a:buNone/>
              <a:defRPr sz="1490"/>
            </a:lvl6pPr>
            <a:lvl7pPr marL="2043410" indent="0">
              <a:buNone/>
              <a:defRPr sz="1490"/>
            </a:lvl7pPr>
            <a:lvl8pPr marL="2383978" indent="0">
              <a:buNone/>
              <a:defRPr sz="1490"/>
            </a:lvl8pPr>
            <a:lvl9pPr marL="2724546" indent="0">
              <a:buNone/>
              <a:defRPr sz="1490"/>
            </a:lvl9pPr>
          </a:lstStyle>
          <a:p>
            <a:r>
              <a:rPr lang="en-GB" dirty="0"/>
              <a:t>Click icon to add picture</a:t>
            </a:r>
            <a:endParaRPr lang="en-US" dirty="0"/>
          </a:p>
        </p:txBody>
      </p:sp>
      <p:sp>
        <p:nvSpPr>
          <p:cNvPr id="4" name="Text Placeholder 3"/>
          <p:cNvSpPr>
            <a:spLocks noGrp="1"/>
          </p:cNvSpPr>
          <p:nvPr>
            <p:ph type="body" sz="half" idx="2"/>
          </p:nvPr>
        </p:nvSpPr>
        <p:spPr>
          <a:xfrm>
            <a:off x="629841" y="1532573"/>
            <a:ext cx="2949178" cy="2839280"/>
          </a:xfrm>
          <a:prstGeom prst="rect">
            <a:avLst/>
          </a:prstGeom>
        </p:spPr>
        <p:txBody>
          <a:bodyPr/>
          <a:lstStyle>
            <a:lvl1pPr marL="0" indent="0">
              <a:buNone/>
              <a:defRPr sz="1000">
                <a:solidFill>
                  <a:schemeClr val="bg2">
                    <a:lumMod val="50000"/>
                  </a:schemeClr>
                </a:solidFill>
              </a:defRPr>
            </a:lvl1pPr>
            <a:lvl2pPr marL="340568" indent="0">
              <a:buNone/>
              <a:defRPr sz="1043"/>
            </a:lvl2pPr>
            <a:lvl3pPr marL="681137" indent="0">
              <a:buNone/>
              <a:defRPr sz="894"/>
            </a:lvl3pPr>
            <a:lvl4pPr marL="1021705" indent="0">
              <a:buNone/>
              <a:defRPr sz="745"/>
            </a:lvl4pPr>
            <a:lvl5pPr marL="1362273" indent="0">
              <a:buNone/>
              <a:defRPr sz="745"/>
            </a:lvl5pPr>
            <a:lvl6pPr marL="1702841" indent="0">
              <a:buNone/>
              <a:defRPr sz="745"/>
            </a:lvl6pPr>
            <a:lvl7pPr marL="2043410" indent="0">
              <a:buNone/>
              <a:defRPr sz="745"/>
            </a:lvl7pPr>
            <a:lvl8pPr marL="2383978" indent="0">
              <a:buNone/>
              <a:defRPr sz="745"/>
            </a:lvl8pPr>
            <a:lvl9pPr marL="2724546" indent="0">
              <a:buNone/>
              <a:defRPr sz="745"/>
            </a:lvl9pPr>
          </a:lstStyle>
          <a:p>
            <a:pPr lvl="0"/>
            <a:r>
              <a:rPr lang="en-GB" dirty="0"/>
              <a:t>Click to edit Master text styles</a:t>
            </a:r>
          </a:p>
        </p:txBody>
      </p:sp>
    </p:spTree>
    <p:extLst>
      <p:ext uri="{BB962C8B-B14F-4D97-AF65-F5344CB8AC3E}">
        <p14:creationId xmlns:p14="http://schemas.microsoft.com/office/powerpoint/2010/main" val="2455671177"/>
      </p:ext>
    </p:extLst>
  </p:cSld>
  <p:clrMapOvr>
    <a:masterClrMapping/>
  </p:clrMapOvr>
  <p:extLst>
    <p:ext uri="{DCECCB84-F9BA-43D5-87BE-67443E8EF086}">
      <p15:sldGuideLst xmlns:p15="http://schemas.microsoft.com/office/powerpoint/2012/main">
        <p15:guide id="1" orient="horz" pos="1586" userDrawn="1">
          <p15:clr>
            <a:srgbClr val="FBAE40"/>
          </p15:clr>
        </p15:guide>
        <p15:guide id="2" pos="2880" userDrawn="1">
          <p15:clr>
            <a:srgbClr val="FBAE40"/>
          </p15:clr>
        </p15:guide>
        <p15:guide id="3" orient="horz" pos="203"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Cover centre_no image">
    <p:spTree>
      <p:nvGrpSpPr>
        <p:cNvPr id="1" name=""/>
        <p:cNvGrpSpPr/>
        <p:nvPr/>
      </p:nvGrpSpPr>
      <p:grpSpPr>
        <a:xfrm>
          <a:off x="0" y="0"/>
          <a:ext cx="0" cy="0"/>
          <a:chOff x="0" y="0"/>
          <a:chExt cx="0" cy="0"/>
        </a:xfrm>
      </p:grpSpPr>
      <p:sp>
        <p:nvSpPr>
          <p:cNvPr id="6" name="Marcador de imagen 1">
            <a:extLst>
              <a:ext uri="{FF2B5EF4-FFF2-40B4-BE49-F238E27FC236}">
                <a16:creationId xmlns:a16="http://schemas.microsoft.com/office/drawing/2014/main" id="{34C15B6A-2BB9-2041-9906-DF0D20B39DC1}"/>
              </a:ext>
            </a:extLst>
          </p:cNvPr>
          <p:cNvSpPr>
            <a:spLocks noGrp="1"/>
          </p:cNvSpPr>
          <p:nvPr>
            <p:ph type="pic" sz="quarter" idx="19"/>
          </p:nvPr>
        </p:nvSpPr>
        <p:spPr>
          <a:xfrm>
            <a:off x="0" y="0"/>
            <a:ext cx="9143999" cy="5108575"/>
          </a:xfrm>
          <a:prstGeom prst="rect">
            <a:avLst/>
          </a:prstGeom>
        </p:spPr>
      </p:sp>
      <p:sp>
        <p:nvSpPr>
          <p:cNvPr id="2" name="Title 1"/>
          <p:cNvSpPr>
            <a:spLocks noGrp="1"/>
          </p:cNvSpPr>
          <p:nvPr>
            <p:ph type="title" hasCustomPrompt="1"/>
          </p:nvPr>
        </p:nvSpPr>
        <p:spPr>
          <a:xfrm>
            <a:off x="653034" y="1897265"/>
            <a:ext cx="7886700" cy="987422"/>
          </a:xfrm>
        </p:spPr>
        <p:txBody>
          <a:bodyPr>
            <a:normAutofit/>
          </a:bodyPr>
          <a:lstStyle>
            <a:lvl1pPr algn="ctr">
              <a:defRPr sz="3200" b="0" i="0">
                <a:solidFill>
                  <a:schemeClr val="bg1"/>
                </a:solidFill>
                <a:latin typeface="Calibri Light" panose="020F0302020204030204" pitchFamily="34" charset="0"/>
                <a:cs typeface="Calibri Light" panose="020F0302020204030204" pitchFamily="34" charset="0"/>
              </a:defRPr>
            </a:lvl1pPr>
          </a:lstStyle>
          <a:p>
            <a:r>
              <a:rPr lang="en-GB" dirty="0"/>
              <a:t>CLICK TO EDIT MASTER TITLE STYLE</a:t>
            </a:r>
            <a:endParaRPr lang="en-US" dirty="0"/>
          </a:p>
        </p:txBody>
      </p:sp>
      <p:pic>
        <p:nvPicPr>
          <p:cNvPr id="9" name="Picture 8">
            <a:extLst>
              <a:ext uri="{FF2B5EF4-FFF2-40B4-BE49-F238E27FC236}">
                <a16:creationId xmlns:a16="http://schemas.microsoft.com/office/drawing/2014/main" id="{830F7FC6-0A95-9945-8F91-5EEE514F33BE}"/>
              </a:ext>
            </a:extLst>
          </p:cNvPr>
          <p:cNvPicPr>
            <a:picLocks noChangeAspect="1"/>
          </p:cNvPicPr>
          <p:nvPr userDrawn="1"/>
        </p:nvPicPr>
        <p:blipFill>
          <a:blip r:embed="rId2"/>
          <a:stretch>
            <a:fillRect/>
          </a:stretch>
        </p:blipFill>
        <p:spPr>
          <a:xfrm>
            <a:off x="3771412" y="3903740"/>
            <a:ext cx="1601174" cy="784812"/>
          </a:xfrm>
          <a:prstGeom prst="rect">
            <a:avLst/>
          </a:prstGeom>
        </p:spPr>
      </p:pic>
      <p:sp>
        <p:nvSpPr>
          <p:cNvPr id="5" name="Text Placeholder 4">
            <a:extLst>
              <a:ext uri="{FF2B5EF4-FFF2-40B4-BE49-F238E27FC236}">
                <a16:creationId xmlns:a16="http://schemas.microsoft.com/office/drawing/2014/main" id="{B8467925-6A07-1549-9BA6-7AFA973AA8DF}"/>
              </a:ext>
            </a:extLst>
          </p:cNvPr>
          <p:cNvSpPr>
            <a:spLocks noGrp="1"/>
          </p:cNvSpPr>
          <p:nvPr>
            <p:ph type="body" sz="quarter" idx="10" hasCustomPrompt="1"/>
          </p:nvPr>
        </p:nvSpPr>
        <p:spPr>
          <a:xfrm>
            <a:off x="792163" y="2587391"/>
            <a:ext cx="7596187" cy="338205"/>
          </a:xfrm>
        </p:spPr>
        <p:txBody>
          <a:bodyPr>
            <a:normAutofit/>
          </a:bodyPr>
          <a:lstStyle>
            <a:lvl1pPr marL="0" indent="0" algn="ctr">
              <a:buFontTx/>
              <a:buNone/>
              <a:defRPr sz="1200" b="0" i="0" spc="100" baseline="0">
                <a:solidFill>
                  <a:schemeClr val="bg1"/>
                </a:solidFill>
                <a:latin typeface="Calibri Light" panose="020F0302020204030204" pitchFamily="34" charset="0"/>
                <a:cs typeface="Calibri Light" panose="020F0302020204030204" pitchFamily="34" charset="0"/>
              </a:defRPr>
            </a:lvl1pPr>
            <a:lvl2pPr marL="340568" indent="0">
              <a:buFontTx/>
              <a:buNone/>
              <a:defRPr/>
            </a:lvl2pPr>
            <a:lvl3pPr marL="681137" indent="0">
              <a:buFontTx/>
              <a:buNone/>
              <a:defRPr/>
            </a:lvl3pPr>
            <a:lvl4pPr marL="1021705" indent="0">
              <a:buFontTx/>
              <a:buNone/>
              <a:defRPr/>
            </a:lvl4pPr>
            <a:lvl5pPr marL="1362273" indent="0">
              <a:buFontTx/>
              <a:buNone/>
              <a:defRPr/>
            </a:lvl5pPr>
          </a:lstStyle>
          <a:p>
            <a:pPr lvl="0"/>
            <a:r>
              <a:rPr lang="en-GB" dirty="0"/>
              <a:t>CLICK TO EDIT MASTER TEXT STYLES</a:t>
            </a:r>
          </a:p>
        </p:txBody>
      </p:sp>
      <p:pic>
        <p:nvPicPr>
          <p:cNvPr id="8" name="Picture 7">
            <a:extLst>
              <a:ext uri="{FF2B5EF4-FFF2-40B4-BE49-F238E27FC236}">
                <a16:creationId xmlns:a16="http://schemas.microsoft.com/office/drawing/2014/main" id="{2FE50C46-EA93-64B2-C76E-BD8EE861D54C}"/>
              </a:ext>
            </a:extLst>
          </p:cNvPr>
          <p:cNvPicPr>
            <a:picLocks noChangeAspect="1"/>
          </p:cNvPicPr>
          <p:nvPr userDrawn="1"/>
        </p:nvPicPr>
        <p:blipFill>
          <a:blip r:embed="rId3"/>
          <a:stretch>
            <a:fillRect/>
          </a:stretch>
        </p:blipFill>
        <p:spPr>
          <a:xfrm>
            <a:off x="3771412" y="4113751"/>
            <a:ext cx="1605118" cy="784812"/>
          </a:xfrm>
          <a:prstGeom prst="rect">
            <a:avLst/>
          </a:prstGeom>
        </p:spPr>
      </p:pic>
    </p:spTree>
    <p:extLst>
      <p:ext uri="{BB962C8B-B14F-4D97-AF65-F5344CB8AC3E}">
        <p14:creationId xmlns:p14="http://schemas.microsoft.com/office/powerpoint/2010/main" val="2000092629"/>
      </p:ext>
    </p:extLst>
  </p:cSld>
  <p:clrMapOvr>
    <a:masterClrMapping/>
  </p:clrMapOvr>
  <p:extLst>
    <p:ext uri="{DCECCB84-F9BA-43D5-87BE-67443E8EF086}">
      <p15:sldGuideLst xmlns:p15="http://schemas.microsoft.com/office/powerpoint/2012/main">
        <p15:guide id="1" orient="horz" pos="1609" userDrawn="1">
          <p15:clr>
            <a:srgbClr val="FBAE40"/>
          </p15:clr>
        </p15:guide>
        <p15:guide id="2" pos="5284" userDrawn="1">
          <p15:clr>
            <a:srgbClr val="FBAE40"/>
          </p15:clr>
        </p15:guide>
        <p15:guide id="3" pos="499"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6_Cover centre_no imag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D8F4358F-EF47-F0A8-6847-EBC66386FA18}"/>
              </a:ext>
            </a:extLst>
          </p:cNvPr>
          <p:cNvPicPr>
            <a:picLocks noChangeAspect="1"/>
          </p:cNvPicPr>
          <p:nvPr userDrawn="1"/>
        </p:nvPicPr>
        <p:blipFill rotWithShape="1">
          <a:blip r:embed="rId2"/>
          <a:srcRect l="3598" r="3598"/>
          <a:stretch/>
        </p:blipFill>
        <p:spPr>
          <a:xfrm>
            <a:off x="0" y="-1"/>
            <a:ext cx="9144000" cy="5108575"/>
          </a:xfrm>
          <a:prstGeom prst="rect">
            <a:avLst/>
          </a:prstGeom>
        </p:spPr>
      </p:pic>
      <p:sp>
        <p:nvSpPr>
          <p:cNvPr id="2" name="Title 1"/>
          <p:cNvSpPr>
            <a:spLocks noGrp="1"/>
          </p:cNvSpPr>
          <p:nvPr>
            <p:ph type="title" hasCustomPrompt="1"/>
          </p:nvPr>
        </p:nvSpPr>
        <p:spPr>
          <a:xfrm>
            <a:off x="653034" y="1897265"/>
            <a:ext cx="7886700" cy="987422"/>
          </a:xfrm>
        </p:spPr>
        <p:txBody>
          <a:bodyPr>
            <a:normAutofit/>
          </a:bodyPr>
          <a:lstStyle>
            <a:lvl1pPr algn="ctr">
              <a:defRPr sz="3200" b="0" i="0">
                <a:solidFill>
                  <a:schemeClr val="bg1"/>
                </a:solidFill>
                <a:latin typeface="Calibri Light" panose="020F0302020204030204" pitchFamily="34" charset="0"/>
                <a:cs typeface="Calibri Light" panose="020F0302020204030204" pitchFamily="34" charset="0"/>
              </a:defRPr>
            </a:lvl1pPr>
          </a:lstStyle>
          <a:p>
            <a:r>
              <a:rPr lang="en-GB" dirty="0"/>
              <a:t>CLICK TO EDIT MASTER TITLE STYLE</a:t>
            </a:r>
            <a:endParaRPr lang="en-US" dirty="0"/>
          </a:p>
        </p:txBody>
      </p:sp>
      <p:pic>
        <p:nvPicPr>
          <p:cNvPr id="9" name="Picture 8">
            <a:extLst>
              <a:ext uri="{FF2B5EF4-FFF2-40B4-BE49-F238E27FC236}">
                <a16:creationId xmlns:a16="http://schemas.microsoft.com/office/drawing/2014/main" id="{830F7FC6-0A95-9945-8F91-5EEE514F33BE}"/>
              </a:ext>
            </a:extLst>
          </p:cNvPr>
          <p:cNvPicPr>
            <a:picLocks noChangeAspect="1"/>
          </p:cNvPicPr>
          <p:nvPr userDrawn="1"/>
        </p:nvPicPr>
        <p:blipFill>
          <a:blip r:embed="rId3"/>
          <a:stretch>
            <a:fillRect/>
          </a:stretch>
        </p:blipFill>
        <p:spPr>
          <a:xfrm>
            <a:off x="3771412" y="3903740"/>
            <a:ext cx="1601174" cy="784812"/>
          </a:xfrm>
          <a:prstGeom prst="rect">
            <a:avLst/>
          </a:prstGeom>
        </p:spPr>
      </p:pic>
      <p:sp>
        <p:nvSpPr>
          <p:cNvPr id="5" name="Text Placeholder 4">
            <a:extLst>
              <a:ext uri="{FF2B5EF4-FFF2-40B4-BE49-F238E27FC236}">
                <a16:creationId xmlns:a16="http://schemas.microsoft.com/office/drawing/2014/main" id="{B8467925-6A07-1549-9BA6-7AFA973AA8DF}"/>
              </a:ext>
            </a:extLst>
          </p:cNvPr>
          <p:cNvSpPr>
            <a:spLocks noGrp="1"/>
          </p:cNvSpPr>
          <p:nvPr>
            <p:ph type="body" sz="quarter" idx="10" hasCustomPrompt="1"/>
          </p:nvPr>
        </p:nvSpPr>
        <p:spPr>
          <a:xfrm>
            <a:off x="792163" y="2587391"/>
            <a:ext cx="7596187" cy="338205"/>
          </a:xfrm>
        </p:spPr>
        <p:txBody>
          <a:bodyPr>
            <a:normAutofit/>
          </a:bodyPr>
          <a:lstStyle>
            <a:lvl1pPr marL="0" indent="0" algn="ctr">
              <a:buFontTx/>
              <a:buNone/>
              <a:defRPr sz="1200" b="0" i="0" spc="100" baseline="0">
                <a:solidFill>
                  <a:schemeClr val="bg1"/>
                </a:solidFill>
                <a:latin typeface="Calibri Light" panose="020F0302020204030204" pitchFamily="34" charset="0"/>
                <a:cs typeface="Calibri Light" panose="020F0302020204030204" pitchFamily="34" charset="0"/>
              </a:defRPr>
            </a:lvl1pPr>
            <a:lvl2pPr marL="340568" indent="0">
              <a:buFontTx/>
              <a:buNone/>
              <a:defRPr/>
            </a:lvl2pPr>
            <a:lvl3pPr marL="681137" indent="0">
              <a:buFontTx/>
              <a:buNone/>
              <a:defRPr/>
            </a:lvl3pPr>
            <a:lvl4pPr marL="1021705" indent="0">
              <a:buFontTx/>
              <a:buNone/>
              <a:defRPr/>
            </a:lvl4pPr>
            <a:lvl5pPr marL="1362273" indent="0">
              <a:buFontTx/>
              <a:buNone/>
              <a:defRPr/>
            </a:lvl5pPr>
          </a:lstStyle>
          <a:p>
            <a:pPr lvl="0"/>
            <a:r>
              <a:rPr lang="en-GB" dirty="0"/>
              <a:t>CLICK TO EDIT MASTER TEXT STYLES</a:t>
            </a:r>
          </a:p>
        </p:txBody>
      </p:sp>
    </p:spTree>
    <p:extLst>
      <p:ext uri="{BB962C8B-B14F-4D97-AF65-F5344CB8AC3E}">
        <p14:creationId xmlns:p14="http://schemas.microsoft.com/office/powerpoint/2010/main" val="213183480"/>
      </p:ext>
    </p:extLst>
  </p:cSld>
  <p:clrMapOvr>
    <a:masterClrMapping/>
  </p:clrMapOvr>
  <p:extLst>
    <p:ext uri="{DCECCB84-F9BA-43D5-87BE-67443E8EF086}">
      <p15:sldGuideLst xmlns:p15="http://schemas.microsoft.com/office/powerpoint/2012/main">
        <p15:guide id="1" orient="horz" pos="1609" userDrawn="1">
          <p15:clr>
            <a:srgbClr val="FBAE40"/>
          </p15:clr>
        </p15:guide>
        <p15:guide id="2" pos="5284" userDrawn="1">
          <p15:clr>
            <a:srgbClr val="FBAE40"/>
          </p15:clr>
        </p15:guide>
        <p15:guide id="3" pos="499"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7_Cover centre_no image">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CF2571E-041A-E402-684A-9E8D5DFB5E46}"/>
              </a:ext>
            </a:extLst>
          </p:cNvPr>
          <p:cNvPicPr>
            <a:picLocks noChangeAspect="1"/>
          </p:cNvPicPr>
          <p:nvPr userDrawn="1"/>
        </p:nvPicPr>
        <p:blipFill>
          <a:blip r:embed="rId2"/>
          <a:stretch>
            <a:fillRect/>
          </a:stretch>
        </p:blipFill>
        <p:spPr>
          <a:xfrm>
            <a:off x="25870" y="0"/>
            <a:ext cx="9092260" cy="5108575"/>
          </a:xfrm>
          <a:prstGeom prst="rect">
            <a:avLst/>
          </a:prstGeom>
        </p:spPr>
      </p:pic>
      <p:sp>
        <p:nvSpPr>
          <p:cNvPr id="8" name="Title 1">
            <a:extLst>
              <a:ext uri="{FF2B5EF4-FFF2-40B4-BE49-F238E27FC236}">
                <a16:creationId xmlns:a16="http://schemas.microsoft.com/office/drawing/2014/main" id="{F2576216-B8EC-41D1-5874-9923DFDD667E}"/>
              </a:ext>
            </a:extLst>
          </p:cNvPr>
          <p:cNvSpPr>
            <a:spLocks noGrp="1"/>
          </p:cNvSpPr>
          <p:nvPr>
            <p:ph type="title" hasCustomPrompt="1"/>
          </p:nvPr>
        </p:nvSpPr>
        <p:spPr>
          <a:xfrm>
            <a:off x="653034" y="3660221"/>
            <a:ext cx="7886700" cy="987422"/>
          </a:xfrm>
        </p:spPr>
        <p:txBody>
          <a:bodyPr>
            <a:normAutofit/>
          </a:bodyPr>
          <a:lstStyle>
            <a:lvl1pPr algn="ctr">
              <a:defRPr sz="2500" b="0" i="0">
                <a:solidFill>
                  <a:schemeClr val="bg1"/>
                </a:solidFill>
                <a:latin typeface="Calibri Light" panose="020F0302020204030204" pitchFamily="34" charset="0"/>
                <a:cs typeface="Calibri Light" panose="020F0302020204030204" pitchFamily="34" charset="0"/>
              </a:defRPr>
            </a:lvl1pPr>
          </a:lstStyle>
          <a:p>
            <a:r>
              <a:rPr lang="en-GB" dirty="0"/>
              <a:t>CLICK TO EDIT MASTER TITLE STYLE</a:t>
            </a:r>
            <a:endParaRPr lang="en-US" dirty="0"/>
          </a:p>
        </p:txBody>
      </p:sp>
      <p:sp>
        <p:nvSpPr>
          <p:cNvPr id="10" name="Text Placeholder 4">
            <a:extLst>
              <a:ext uri="{FF2B5EF4-FFF2-40B4-BE49-F238E27FC236}">
                <a16:creationId xmlns:a16="http://schemas.microsoft.com/office/drawing/2014/main" id="{B79FF462-251B-169B-EAB8-F349E40D9637}"/>
              </a:ext>
            </a:extLst>
          </p:cNvPr>
          <p:cNvSpPr>
            <a:spLocks noGrp="1"/>
          </p:cNvSpPr>
          <p:nvPr>
            <p:ph type="body" sz="quarter" idx="10" hasCustomPrompt="1"/>
          </p:nvPr>
        </p:nvSpPr>
        <p:spPr>
          <a:xfrm>
            <a:off x="792163" y="4350347"/>
            <a:ext cx="7596187" cy="338205"/>
          </a:xfrm>
        </p:spPr>
        <p:txBody>
          <a:bodyPr>
            <a:normAutofit/>
          </a:bodyPr>
          <a:lstStyle>
            <a:lvl1pPr marL="0" indent="0" algn="ctr">
              <a:buFontTx/>
              <a:buNone/>
              <a:defRPr sz="1000" b="0" i="0" spc="100" baseline="0">
                <a:solidFill>
                  <a:schemeClr val="bg1"/>
                </a:solidFill>
                <a:latin typeface="Calibri Light" panose="020F0302020204030204" pitchFamily="34" charset="0"/>
                <a:cs typeface="Calibri Light" panose="020F0302020204030204" pitchFamily="34" charset="0"/>
              </a:defRPr>
            </a:lvl1pPr>
            <a:lvl2pPr marL="340568" indent="0">
              <a:buFontTx/>
              <a:buNone/>
              <a:defRPr/>
            </a:lvl2pPr>
            <a:lvl3pPr marL="681137" indent="0">
              <a:buFontTx/>
              <a:buNone/>
              <a:defRPr/>
            </a:lvl3pPr>
            <a:lvl4pPr marL="1021705" indent="0">
              <a:buFontTx/>
              <a:buNone/>
              <a:defRPr/>
            </a:lvl4pPr>
            <a:lvl5pPr marL="1362273" indent="0">
              <a:buFontTx/>
              <a:buNone/>
              <a:defRPr/>
            </a:lvl5pPr>
          </a:lstStyle>
          <a:p>
            <a:pPr lvl="0"/>
            <a:r>
              <a:rPr lang="en-GB" dirty="0"/>
              <a:t>CLICK TO EDIT MASTER TEXT STYLES</a:t>
            </a:r>
          </a:p>
        </p:txBody>
      </p:sp>
    </p:spTree>
    <p:extLst>
      <p:ext uri="{BB962C8B-B14F-4D97-AF65-F5344CB8AC3E}">
        <p14:creationId xmlns:p14="http://schemas.microsoft.com/office/powerpoint/2010/main" val="2209019167"/>
      </p:ext>
    </p:extLst>
  </p:cSld>
  <p:clrMapOvr>
    <a:masterClrMapping/>
  </p:clrMapOvr>
  <p:extLst>
    <p:ext uri="{DCECCB84-F9BA-43D5-87BE-67443E8EF086}">
      <p15:sldGuideLst xmlns:p15="http://schemas.microsoft.com/office/powerpoint/2012/main">
        <p15:guide id="1" orient="horz" pos="1609" userDrawn="1">
          <p15:clr>
            <a:srgbClr val="FBAE40"/>
          </p15:clr>
        </p15:guide>
        <p15:guide id="2" pos="5284" userDrawn="1">
          <p15:clr>
            <a:srgbClr val="FBAE40"/>
          </p15:clr>
        </p15:guide>
        <p15:guide id="3" pos="499"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Cover centre_no imag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EF8BE02D-6BF1-A446-87C3-1C0EFE509E55}"/>
              </a:ext>
            </a:extLst>
          </p:cNvPr>
          <p:cNvSpPr/>
          <p:nvPr userDrawn="1"/>
        </p:nvSpPr>
        <p:spPr>
          <a:xfrm>
            <a:off x="0" y="0"/>
            <a:ext cx="9143999" cy="1960986"/>
          </a:xfrm>
          <a:prstGeom prst="rect">
            <a:avLst/>
          </a:prstGeom>
          <a:solidFill>
            <a:srgbClr val="0054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ES"/>
          </a:p>
        </p:txBody>
      </p:sp>
      <p:sp>
        <p:nvSpPr>
          <p:cNvPr id="2" name="Title 1"/>
          <p:cNvSpPr>
            <a:spLocks noGrp="1"/>
          </p:cNvSpPr>
          <p:nvPr>
            <p:ph type="title" hasCustomPrompt="1"/>
          </p:nvPr>
        </p:nvSpPr>
        <p:spPr>
          <a:xfrm>
            <a:off x="653034" y="420023"/>
            <a:ext cx="7886700" cy="987422"/>
          </a:xfrm>
        </p:spPr>
        <p:txBody>
          <a:bodyPr>
            <a:normAutofit/>
          </a:bodyPr>
          <a:lstStyle>
            <a:lvl1pPr algn="ctr">
              <a:defRPr sz="3200" b="0" i="0">
                <a:solidFill>
                  <a:schemeClr val="bg1"/>
                </a:solidFill>
                <a:latin typeface="Calibri Light" panose="020F0302020204030204" pitchFamily="34" charset="0"/>
                <a:cs typeface="Calibri Light" panose="020F0302020204030204" pitchFamily="34" charset="0"/>
              </a:defRPr>
            </a:lvl1pPr>
          </a:lstStyle>
          <a:p>
            <a:r>
              <a:rPr lang="en-GB" dirty="0"/>
              <a:t>CLICK TO EDIT MASTER TITLE STYLE</a:t>
            </a:r>
            <a:endParaRPr lang="en-US" dirty="0"/>
          </a:p>
        </p:txBody>
      </p:sp>
      <p:pic>
        <p:nvPicPr>
          <p:cNvPr id="9" name="Picture 8">
            <a:extLst>
              <a:ext uri="{FF2B5EF4-FFF2-40B4-BE49-F238E27FC236}">
                <a16:creationId xmlns:a16="http://schemas.microsoft.com/office/drawing/2014/main" id="{830F7FC6-0A95-9945-8F91-5EEE514F33BE}"/>
              </a:ext>
            </a:extLst>
          </p:cNvPr>
          <p:cNvPicPr>
            <a:picLocks noChangeAspect="1"/>
          </p:cNvPicPr>
          <p:nvPr userDrawn="1"/>
        </p:nvPicPr>
        <p:blipFill>
          <a:blip r:embed="rId2"/>
          <a:stretch>
            <a:fillRect/>
          </a:stretch>
        </p:blipFill>
        <p:spPr>
          <a:xfrm>
            <a:off x="3771412" y="3903740"/>
            <a:ext cx="1601174" cy="784812"/>
          </a:xfrm>
          <a:prstGeom prst="rect">
            <a:avLst/>
          </a:prstGeom>
        </p:spPr>
      </p:pic>
      <p:sp>
        <p:nvSpPr>
          <p:cNvPr id="5" name="Text Placeholder 4">
            <a:extLst>
              <a:ext uri="{FF2B5EF4-FFF2-40B4-BE49-F238E27FC236}">
                <a16:creationId xmlns:a16="http://schemas.microsoft.com/office/drawing/2014/main" id="{B8467925-6A07-1549-9BA6-7AFA973AA8DF}"/>
              </a:ext>
            </a:extLst>
          </p:cNvPr>
          <p:cNvSpPr>
            <a:spLocks noGrp="1"/>
          </p:cNvSpPr>
          <p:nvPr>
            <p:ph type="body" sz="quarter" idx="10" hasCustomPrompt="1"/>
          </p:nvPr>
        </p:nvSpPr>
        <p:spPr>
          <a:xfrm>
            <a:off x="792163" y="1110149"/>
            <a:ext cx="7596187" cy="338205"/>
          </a:xfrm>
        </p:spPr>
        <p:txBody>
          <a:bodyPr>
            <a:normAutofit/>
          </a:bodyPr>
          <a:lstStyle>
            <a:lvl1pPr marL="0" indent="0" algn="ctr">
              <a:buFontTx/>
              <a:buNone/>
              <a:defRPr sz="1200" b="0" i="0" spc="100" baseline="0">
                <a:solidFill>
                  <a:schemeClr val="bg1"/>
                </a:solidFill>
                <a:latin typeface="Calibri Light" panose="020F0302020204030204" pitchFamily="34" charset="0"/>
                <a:cs typeface="Calibri Light" panose="020F0302020204030204" pitchFamily="34" charset="0"/>
              </a:defRPr>
            </a:lvl1pPr>
            <a:lvl2pPr marL="340568" indent="0">
              <a:buFontTx/>
              <a:buNone/>
              <a:defRPr/>
            </a:lvl2pPr>
            <a:lvl3pPr marL="681137" indent="0">
              <a:buFontTx/>
              <a:buNone/>
              <a:defRPr/>
            </a:lvl3pPr>
            <a:lvl4pPr marL="1021705" indent="0">
              <a:buFontTx/>
              <a:buNone/>
              <a:defRPr/>
            </a:lvl4pPr>
            <a:lvl5pPr marL="1362273" indent="0">
              <a:buFontTx/>
              <a:buNone/>
              <a:defRPr/>
            </a:lvl5pPr>
          </a:lstStyle>
          <a:p>
            <a:pPr lvl="0"/>
            <a:r>
              <a:rPr lang="en-GB" dirty="0"/>
              <a:t>CLICK TO EDIT MASTER TEXT STYLES</a:t>
            </a:r>
          </a:p>
        </p:txBody>
      </p:sp>
      <p:sp>
        <p:nvSpPr>
          <p:cNvPr id="6" name="Marcador de imagen 1">
            <a:extLst>
              <a:ext uri="{FF2B5EF4-FFF2-40B4-BE49-F238E27FC236}">
                <a16:creationId xmlns:a16="http://schemas.microsoft.com/office/drawing/2014/main" id="{C1B36026-DE25-FE43-95D2-87AE5FA58E15}"/>
              </a:ext>
            </a:extLst>
          </p:cNvPr>
          <p:cNvSpPr>
            <a:spLocks noGrp="1"/>
          </p:cNvSpPr>
          <p:nvPr>
            <p:ph type="pic" sz="quarter" idx="19"/>
          </p:nvPr>
        </p:nvSpPr>
        <p:spPr>
          <a:xfrm>
            <a:off x="0" y="1960986"/>
            <a:ext cx="9143999" cy="3147589"/>
          </a:xfrm>
          <a:prstGeom prst="rect">
            <a:avLst/>
          </a:prstGeom>
        </p:spPr>
      </p:sp>
      <p:pic>
        <p:nvPicPr>
          <p:cNvPr id="10" name="Picture 9">
            <a:extLst>
              <a:ext uri="{FF2B5EF4-FFF2-40B4-BE49-F238E27FC236}">
                <a16:creationId xmlns:a16="http://schemas.microsoft.com/office/drawing/2014/main" id="{F19A4B94-0A41-0F38-3294-9F2112DBE3C1}"/>
              </a:ext>
            </a:extLst>
          </p:cNvPr>
          <p:cNvPicPr>
            <a:picLocks noChangeAspect="1"/>
          </p:cNvPicPr>
          <p:nvPr userDrawn="1"/>
        </p:nvPicPr>
        <p:blipFill>
          <a:blip r:embed="rId3"/>
          <a:stretch>
            <a:fillRect/>
          </a:stretch>
        </p:blipFill>
        <p:spPr>
          <a:xfrm>
            <a:off x="3771412" y="4113751"/>
            <a:ext cx="1605118" cy="784812"/>
          </a:xfrm>
          <a:prstGeom prst="rect">
            <a:avLst/>
          </a:prstGeom>
        </p:spPr>
      </p:pic>
    </p:spTree>
    <p:extLst>
      <p:ext uri="{BB962C8B-B14F-4D97-AF65-F5344CB8AC3E}">
        <p14:creationId xmlns:p14="http://schemas.microsoft.com/office/powerpoint/2010/main" val="1579362637"/>
      </p:ext>
    </p:extLst>
  </p:cSld>
  <p:clrMapOvr>
    <a:masterClrMapping/>
  </p:clrMapOvr>
  <p:extLst>
    <p:ext uri="{DCECCB84-F9BA-43D5-87BE-67443E8EF086}">
      <p15:sldGuideLst xmlns:p15="http://schemas.microsoft.com/office/powerpoint/2012/main">
        <p15:guide id="1" orient="horz" pos="1609" userDrawn="1">
          <p15:clr>
            <a:srgbClr val="FBAE40"/>
          </p15:clr>
        </p15:guide>
        <p15:guide id="2" pos="5284" userDrawn="1">
          <p15:clr>
            <a:srgbClr val="FBAE40"/>
          </p15:clr>
        </p15:guide>
        <p15:guide id="3" pos="499"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4_Cover centre_no imag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EF8BE02D-6BF1-A446-87C3-1C0EFE509E55}"/>
              </a:ext>
            </a:extLst>
          </p:cNvPr>
          <p:cNvSpPr/>
          <p:nvPr userDrawn="1"/>
        </p:nvSpPr>
        <p:spPr>
          <a:xfrm>
            <a:off x="0" y="0"/>
            <a:ext cx="9143999" cy="196098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ES"/>
          </a:p>
        </p:txBody>
      </p:sp>
      <p:sp>
        <p:nvSpPr>
          <p:cNvPr id="2" name="Title 1"/>
          <p:cNvSpPr>
            <a:spLocks noGrp="1"/>
          </p:cNvSpPr>
          <p:nvPr>
            <p:ph type="title" hasCustomPrompt="1"/>
          </p:nvPr>
        </p:nvSpPr>
        <p:spPr>
          <a:xfrm>
            <a:off x="653034" y="420023"/>
            <a:ext cx="7886700" cy="987422"/>
          </a:xfrm>
        </p:spPr>
        <p:txBody>
          <a:bodyPr>
            <a:normAutofit/>
          </a:bodyPr>
          <a:lstStyle>
            <a:lvl1pPr algn="ctr">
              <a:defRPr sz="3200" b="0" i="0">
                <a:solidFill>
                  <a:schemeClr val="bg1"/>
                </a:solidFill>
                <a:latin typeface="Calibri Light" panose="020F0302020204030204" pitchFamily="34" charset="0"/>
                <a:cs typeface="Calibri Light" panose="020F0302020204030204" pitchFamily="34" charset="0"/>
              </a:defRPr>
            </a:lvl1pPr>
          </a:lstStyle>
          <a:p>
            <a:r>
              <a:rPr lang="en-GB" dirty="0"/>
              <a:t>CLICK TO EDIT MASTER TITLE STYLE</a:t>
            </a:r>
            <a:endParaRPr lang="en-US" dirty="0"/>
          </a:p>
        </p:txBody>
      </p:sp>
      <p:pic>
        <p:nvPicPr>
          <p:cNvPr id="9" name="Picture 8">
            <a:extLst>
              <a:ext uri="{FF2B5EF4-FFF2-40B4-BE49-F238E27FC236}">
                <a16:creationId xmlns:a16="http://schemas.microsoft.com/office/drawing/2014/main" id="{830F7FC6-0A95-9945-8F91-5EEE514F33BE}"/>
              </a:ext>
            </a:extLst>
          </p:cNvPr>
          <p:cNvPicPr>
            <a:picLocks noChangeAspect="1"/>
          </p:cNvPicPr>
          <p:nvPr userDrawn="1"/>
        </p:nvPicPr>
        <p:blipFill>
          <a:blip r:embed="rId2"/>
          <a:stretch>
            <a:fillRect/>
          </a:stretch>
        </p:blipFill>
        <p:spPr>
          <a:xfrm>
            <a:off x="3771412" y="3903740"/>
            <a:ext cx="1601174" cy="784812"/>
          </a:xfrm>
          <a:prstGeom prst="rect">
            <a:avLst/>
          </a:prstGeom>
        </p:spPr>
      </p:pic>
      <p:sp>
        <p:nvSpPr>
          <p:cNvPr id="5" name="Text Placeholder 4">
            <a:extLst>
              <a:ext uri="{FF2B5EF4-FFF2-40B4-BE49-F238E27FC236}">
                <a16:creationId xmlns:a16="http://schemas.microsoft.com/office/drawing/2014/main" id="{B8467925-6A07-1549-9BA6-7AFA973AA8DF}"/>
              </a:ext>
            </a:extLst>
          </p:cNvPr>
          <p:cNvSpPr>
            <a:spLocks noGrp="1"/>
          </p:cNvSpPr>
          <p:nvPr>
            <p:ph type="body" sz="quarter" idx="10" hasCustomPrompt="1"/>
          </p:nvPr>
        </p:nvSpPr>
        <p:spPr>
          <a:xfrm>
            <a:off x="792163" y="1110149"/>
            <a:ext cx="7596187" cy="338205"/>
          </a:xfrm>
        </p:spPr>
        <p:txBody>
          <a:bodyPr>
            <a:normAutofit/>
          </a:bodyPr>
          <a:lstStyle>
            <a:lvl1pPr marL="0" indent="0" algn="ctr">
              <a:buFontTx/>
              <a:buNone/>
              <a:defRPr sz="1200" b="0" i="0" spc="100" baseline="0">
                <a:solidFill>
                  <a:schemeClr val="bg1"/>
                </a:solidFill>
                <a:latin typeface="Calibri Light" panose="020F0302020204030204" pitchFamily="34" charset="0"/>
                <a:cs typeface="Calibri Light" panose="020F0302020204030204" pitchFamily="34" charset="0"/>
              </a:defRPr>
            </a:lvl1pPr>
            <a:lvl2pPr marL="340568" indent="0">
              <a:buFontTx/>
              <a:buNone/>
              <a:defRPr/>
            </a:lvl2pPr>
            <a:lvl3pPr marL="681137" indent="0">
              <a:buFontTx/>
              <a:buNone/>
              <a:defRPr/>
            </a:lvl3pPr>
            <a:lvl4pPr marL="1021705" indent="0">
              <a:buFontTx/>
              <a:buNone/>
              <a:defRPr/>
            </a:lvl4pPr>
            <a:lvl5pPr marL="1362273" indent="0">
              <a:buFontTx/>
              <a:buNone/>
              <a:defRPr/>
            </a:lvl5pPr>
          </a:lstStyle>
          <a:p>
            <a:pPr lvl="0"/>
            <a:r>
              <a:rPr lang="en-GB" dirty="0"/>
              <a:t>CLICK TO EDIT MASTER TEXT STYLES</a:t>
            </a:r>
          </a:p>
        </p:txBody>
      </p:sp>
      <p:sp>
        <p:nvSpPr>
          <p:cNvPr id="6" name="Marcador de imagen 1">
            <a:extLst>
              <a:ext uri="{FF2B5EF4-FFF2-40B4-BE49-F238E27FC236}">
                <a16:creationId xmlns:a16="http://schemas.microsoft.com/office/drawing/2014/main" id="{C1B36026-DE25-FE43-95D2-87AE5FA58E15}"/>
              </a:ext>
            </a:extLst>
          </p:cNvPr>
          <p:cNvSpPr>
            <a:spLocks noGrp="1"/>
          </p:cNvSpPr>
          <p:nvPr>
            <p:ph type="pic" sz="quarter" idx="19"/>
          </p:nvPr>
        </p:nvSpPr>
        <p:spPr>
          <a:xfrm>
            <a:off x="0" y="1960986"/>
            <a:ext cx="9143999" cy="3147589"/>
          </a:xfrm>
          <a:prstGeom prst="rect">
            <a:avLst/>
          </a:prstGeom>
        </p:spPr>
      </p:sp>
      <p:pic>
        <p:nvPicPr>
          <p:cNvPr id="11" name="Picture 10">
            <a:extLst>
              <a:ext uri="{FF2B5EF4-FFF2-40B4-BE49-F238E27FC236}">
                <a16:creationId xmlns:a16="http://schemas.microsoft.com/office/drawing/2014/main" id="{DA047C29-777E-CE92-540D-04FEEAE62C74}"/>
              </a:ext>
            </a:extLst>
          </p:cNvPr>
          <p:cNvPicPr>
            <a:picLocks noChangeAspect="1"/>
          </p:cNvPicPr>
          <p:nvPr userDrawn="1"/>
        </p:nvPicPr>
        <p:blipFill>
          <a:blip r:embed="rId3"/>
          <a:stretch>
            <a:fillRect/>
          </a:stretch>
        </p:blipFill>
        <p:spPr>
          <a:xfrm>
            <a:off x="3771412" y="4113751"/>
            <a:ext cx="1605118" cy="784812"/>
          </a:xfrm>
          <a:prstGeom prst="rect">
            <a:avLst/>
          </a:prstGeom>
        </p:spPr>
      </p:pic>
    </p:spTree>
    <p:extLst>
      <p:ext uri="{BB962C8B-B14F-4D97-AF65-F5344CB8AC3E}">
        <p14:creationId xmlns:p14="http://schemas.microsoft.com/office/powerpoint/2010/main" val="1673361034"/>
      </p:ext>
    </p:extLst>
  </p:cSld>
  <p:clrMapOvr>
    <a:masterClrMapping/>
  </p:clrMapOvr>
  <p:extLst>
    <p:ext uri="{DCECCB84-F9BA-43D5-87BE-67443E8EF086}">
      <p15:sldGuideLst xmlns:p15="http://schemas.microsoft.com/office/powerpoint/2012/main">
        <p15:guide id="1" orient="horz" pos="1609" userDrawn="1">
          <p15:clr>
            <a:srgbClr val="FBAE40"/>
          </p15:clr>
        </p15:guide>
        <p15:guide id="2" pos="5284" userDrawn="1">
          <p15:clr>
            <a:srgbClr val="FBAE40"/>
          </p15:clr>
        </p15:guide>
        <p15:guide id="3" pos="499"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back">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EF8BE02D-6BF1-A446-87C3-1C0EFE509E55}"/>
              </a:ext>
            </a:extLst>
          </p:cNvPr>
          <p:cNvSpPr/>
          <p:nvPr userDrawn="1"/>
        </p:nvSpPr>
        <p:spPr>
          <a:xfrm>
            <a:off x="0" y="0"/>
            <a:ext cx="9143999" cy="5108575"/>
          </a:xfrm>
          <a:prstGeom prst="rect">
            <a:avLst/>
          </a:prstGeom>
          <a:solidFill>
            <a:srgbClr val="0054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ES"/>
          </a:p>
        </p:txBody>
      </p:sp>
      <p:pic>
        <p:nvPicPr>
          <p:cNvPr id="9" name="Picture 8">
            <a:extLst>
              <a:ext uri="{FF2B5EF4-FFF2-40B4-BE49-F238E27FC236}">
                <a16:creationId xmlns:a16="http://schemas.microsoft.com/office/drawing/2014/main" id="{830F7FC6-0A95-9945-8F91-5EEE514F33BE}"/>
              </a:ext>
            </a:extLst>
          </p:cNvPr>
          <p:cNvPicPr>
            <a:picLocks noChangeAspect="1"/>
          </p:cNvPicPr>
          <p:nvPr userDrawn="1"/>
        </p:nvPicPr>
        <p:blipFill>
          <a:blip r:embed="rId2"/>
          <a:stretch>
            <a:fillRect/>
          </a:stretch>
        </p:blipFill>
        <p:spPr>
          <a:xfrm>
            <a:off x="3519359" y="2038337"/>
            <a:ext cx="2105281" cy="1031899"/>
          </a:xfrm>
          <a:prstGeom prst="rect">
            <a:avLst/>
          </a:prstGeom>
        </p:spPr>
      </p:pic>
      <p:sp>
        <p:nvSpPr>
          <p:cNvPr id="6" name="Text Placeholder 2">
            <a:extLst>
              <a:ext uri="{FF2B5EF4-FFF2-40B4-BE49-F238E27FC236}">
                <a16:creationId xmlns:a16="http://schemas.microsoft.com/office/drawing/2014/main" id="{75E1E529-0A6A-F642-9055-BFE46F3629C3}"/>
              </a:ext>
            </a:extLst>
          </p:cNvPr>
          <p:cNvSpPr>
            <a:spLocks noGrp="1"/>
          </p:cNvSpPr>
          <p:nvPr>
            <p:ph type="body" idx="1" hasCustomPrompt="1"/>
          </p:nvPr>
        </p:nvSpPr>
        <p:spPr>
          <a:xfrm>
            <a:off x="623888" y="4369732"/>
            <a:ext cx="7886700" cy="310687"/>
          </a:xfrm>
          <a:prstGeom prst="rect">
            <a:avLst/>
          </a:prstGeom>
        </p:spPr>
        <p:txBody>
          <a:bodyPr>
            <a:normAutofit/>
          </a:bodyPr>
          <a:lstStyle>
            <a:lvl1pPr marL="0" indent="0" algn="ctr">
              <a:buNone/>
              <a:defRPr sz="1100" b="0" i="0" spc="100" baseline="0">
                <a:solidFill>
                  <a:schemeClr val="bg1"/>
                </a:solidFill>
                <a:latin typeface="Calibri Light" panose="020F0302020204030204" pitchFamily="34" charset="0"/>
                <a:cs typeface="Calibri Light" panose="020F0302020204030204" pitchFamily="34" charset="0"/>
              </a:defRPr>
            </a:lvl1pPr>
            <a:lvl2pPr marL="340568" indent="0">
              <a:buNone/>
              <a:defRPr sz="1490">
                <a:solidFill>
                  <a:schemeClr val="tx1">
                    <a:tint val="75000"/>
                  </a:schemeClr>
                </a:solidFill>
              </a:defRPr>
            </a:lvl2pPr>
            <a:lvl3pPr marL="681137" indent="0">
              <a:buNone/>
              <a:defRPr sz="1341">
                <a:solidFill>
                  <a:schemeClr val="tx1">
                    <a:tint val="75000"/>
                  </a:schemeClr>
                </a:solidFill>
              </a:defRPr>
            </a:lvl3pPr>
            <a:lvl4pPr marL="1021705" indent="0">
              <a:buNone/>
              <a:defRPr sz="1192">
                <a:solidFill>
                  <a:schemeClr val="tx1">
                    <a:tint val="75000"/>
                  </a:schemeClr>
                </a:solidFill>
              </a:defRPr>
            </a:lvl4pPr>
            <a:lvl5pPr marL="1362273" indent="0">
              <a:buNone/>
              <a:defRPr sz="1192">
                <a:solidFill>
                  <a:schemeClr val="tx1">
                    <a:tint val="75000"/>
                  </a:schemeClr>
                </a:solidFill>
              </a:defRPr>
            </a:lvl5pPr>
            <a:lvl6pPr marL="1702841" indent="0">
              <a:buNone/>
              <a:defRPr sz="1192">
                <a:solidFill>
                  <a:schemeClr val="tx1">
                    <a:tint val="75000"/>
                  </a:schemeClr>
                </a:solidFill>
              </a:defRPr>
            </a:lvl6pPr>
            <a:lvl7pPr marL="2043410" indent="0">
              <a:buNone/>
              <a:defRPr sz="1192">
                <a:solidFill>
                  <a:schemeClr val="tx1">
                    <a:tint val="75000"/>
                  </a:schemeClr>
                </a:solidFill>
              </a:defRPr>
            </a:lvl7pPr>
            <a:lvl8pPr marL="2383978" indent="0">
              <a:buNone/>
              <a:defRPr sz="1192">
                <a:solidFill>
                  <a:schemeClr val="tx1">
                    <a:tint val="75000"/>
                  </a:schemeClr>
                </a:solidFill>
              </a:defRPr>
            </a:lvl8pPr>
            <a:lvl9pPr marL="2724546" indent="0">
              <a:buNone/>
              <a:defRPr sz="1192">
                <a:solidFill>
                  <a:schemeClr val="tx1">
                    <a:tint val="75000"/>
                  </a:schemeClr>
                </a:solidFill>
              </a:defRPr>
            </a:lvl9pPr>
          </a:lstStyle>
          <a:p>
            <a:pPr lvl="0"/>
            <a:r>
              <a:rPr lang="en-GB" dirty="0"/>
              <a:t>LONDON        LUXEMBURGO        MADRID        BARCELONA        MALAGA        LISBON</a:t>
            </a:r>
          </a:p>
        </p:txBody>
      </p:sp>
    </p:spTree>
    <p:extLst>
      <p:ext uri="{BB962C8B-B14F-4D97-AF65-F5344CB8AC3E}">
        <p14:creationId xmlns:p14="http://schemas.microsoft.com/office/powerpoint/2010/main" val="1368325806"/>
      </p:ext>
    </p:extLst>
  </p:cSld>
  <p:clrMapOvr>
    <a:masterClrMapping/>
  </p:clrMapOvr>
  <p:extLst>
    <p:ext uri="{DCECCB84-F9BA-43D5-87BE-67443E8EF086}">
      <p15:sldGuideLst xmlns:p15="http://schemas.microsoft.com/office/powerpoint/2012/main">
        <p15:guide id="1" orient="horz" pos="1609" userDrawn="1">
          <p15:clr>
            <a:srgbClr val="FBAE40"/>
          </p15:clr>
        </p15:guide>
        <p15:guide id="2" pos="5284" userDrawn="1">
          <p15:clr>
            <a:srgbClr val="FBAE40"/>
          </p15:clr>
        </p15:guide>
        <p15:guide id="3" pos="499"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type="secHead" preserve="1">
  <p:cSld name="2_Cover_left_no imag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FB3F79E2-B70C-884E-A7C6-1251C718DF16}"/>
              </a:ext>
            </a:extLst>
          </p:cNvPr>
          <p:cNvSpPr/>
          <p:nvPr userDrawn="1"/>
        </p:nvSpPr>
        <p:spPr>
          <a:xfrm>
            <a:off x="0" y="0"/>
            <a:ext cx="9143999" cy="5108575"/>
          </a:xfrm>
          <a:prstGeom prst="rect">
            <a:avLst/>
          </a:prstGeom>
          <a:solidFill>
            <a:srgbClr val="0054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ES"/>
          </a:p>
        </p:txBody>
      </p:sp>
      <p:sp>
        <p:nvSpPr>
          <p:cNvPr id="2" name="Title 1"/>
          <p:cNvSpPr>
            <a:spLocks noGrp="1"/>
          </p:cNvSpPr>
          <p:nvPr>
            <p:ph type="title" hasCustomPrompt="1"/>
          </p:nvPr>
        </p:nvSpPr>
        <p:spPr>
          <a:xfrm>
            <a:off x="623888" y="2012916"/>
            <a:ext cx="7886700" cy="690680"/>
          </a:xfrm>
          <a:prstGeom prst="rect">
            <a:avLst/>
          </a:prstGeom>
        </p:spPr>
        <p:txBody>
          <a:bodyPr anchor="b">
            <a:normAutofit/>
          </a:bodyPr>
          <a:lstStyle>
            <a:lvl1pPr>
              <a:defRPr sz="3000">
                <a:solidFill>
                  <a:schemeClr val="bg1"/>
                </a:solidFill>
                <a:latin typeface="+mj-lt"/>
              </a:defRPr>
            </a:lvl1pPr>
          </a:lstStyle>
          <a:p>
            <a:r>
              <a:rPr lang="en-GB" dirty="0"/>
              <a:t>CLICK TO EDIT MASTER TITLE STYLE</a:t>
            </a:r>
            <a:endParaRPr lang="en-US" dirty="0"/>
          </a:p>
        </p:txBody>
      </p:sp>
      <p:sp>
        <p:nvSpPr>
          <p:cNvPr id="3" name="Text Placeholder 2"/>
          <p:cNvSpPr>
            <a:spLocks noGrp="1"/>
          </p:cNvSpPr>
          <p:nvPr>
            <p:ph type="body" idx="1" hasCustomPrompt="1"/>
          </p:nvPr>
        </p:nvSpPr>
        <p:spPr>
          <a:xfrm>
            <a:off x="623888" y="2723700"/>
            <a:ext cx="7886700" cy="1117500"/>
          </a:xfrm>
          <a:prstGeom prst="rect">
            <a:avLst/>
          </a:prstGeom>
        </p:spPr>
        <p:txBody>
          <a:bodyPr>
            <a:normAutofit/>
          </a:bodyPr>
          <a:lstStyle>
            <a:lvl1pPr marL="0" indent="0">
              <a:buNone/>
              <a:defRPr sz="1300" b="0" i="0" spc="100" baseline="0">
                <a:solidFill>
                  <a:schemeClr val="bg1"/>
                </a:solidFill>
                <a:latin typeface="Calibri Light" panose="020F0302020204030204" pitchFamily="34" charset="0"/>
                <a:cs typeface="Calibri Light" panose="020F0302020204030204" pitchFamily="34" charset="0"/>
              </a:defRPr>
            </a:lvl1pPr>
            <a:lvl2pPr marL="340568" indent="0">
              <a:buNone/>
              <a:defRPr sz="1490">
                <a:solidFill>
                  <a:schemeClr val="tx1">
                    <a:tint val="75000"/>
                  </a:schemeClr>
                </a:solidFill>
              </a:defRPr>
            </a:lvl2pPr>
            <a:lvl3pPr marL="681137" indent="0">
              <a:buNone/>
              <a:defRPr sz="1341">
                <a:solidFill>
                  <a:schemeClr val="tx1">
                    <a:tint val="75000"/>
                  </a:schemeClr>
                </a:solidFill>
              </a:defRPr>
            </a:lvl3pPr>
            <a:lvl4pPr marL="1021705" indent="0">
              <a:buNone/>
              <a:defRPr sz="1192">
                <a:solidFill>
                  <a:schemeClr val="tx1">
                    <a:tint val="75000"/>
                  </a:schemeClr>
                </a:solidFill>
              </a:defRPr>
            </a:lvl4pPr>
            <a:lvl5pPr marL="1362273" indent="0">
              <a:buNone/>
              <a:defRPr sz="1192">
                <a:solidFill>
                  <a:schemeClr val="tx1">
                    <a:tint val="75000"/>
                  </a:schemeClr>
                </a:solidFill>
              </a:defRPr>
            </a:lvl5pPr>
            <a:lvl6pPr marL="1702841" indent="0">
              <a:buNone/>
              <a:defRPr sz="1192">
                <a:solidFill>
                  <a:schemeClr val="tx1">
                    <a:tint val="75000"/>
                  </a:schemeClr>
                </a:solidFill>
              </a:defRPr>
            </a:lvl6pPr>
            <a:lvl7pPr marL="2043410" indent="0">
              <a:buNone/>
              <a:defRPr sz="1192">
                <a:solidFill>
                  <a:schemeClr val="tx1">
                    <a:tint val="75000"/>
                  </a:schemeClr>
                </a:solidFill>
              </a:defRPr>
            </a:lvl7pPr>
            <a:lvl8pPr marL="2383978" indent="0">
              <a:buNone/>
              <a:defRPr sz="1192">
                <a:solidFill>
                  <a:schemeClr val="tx1">
                    <a:tint val="75000"/>
                  </a:schemeClr>
                </a:solidFill>
              </a:defRPr>
            </a:lvl8pPr>
            <a:lvl9pPr marL="2724546" indent="0">
              <a:buNone/>
              <a:defRPr sz="1192">
                <a:solidFill>
                  <a:schemeClr val="tx1">
                    <a:tint val="75000"/>
                  </a:schemeClr>
                </a:solidFill>
              </a:defRPr>
            </a:lvl9pPr>
          </a:lstStyle>
          <a:p>
            <a:pPr lvl="0"/>
            <a:r>
              <a:rPr lang="en-GB" dirty="0"/>
              <a:t>CLICK TO EDIT MASTER TEXT STYLES</a:t>
            </a:r>
          </a:p>
        </p:txBody>
      </p:sp>
      <p:pic>
        <p:nvPicPr>
          <p:cNvPr id="5" name="Picture 4">
            <a:extLst>
              <a:ext uri="{FF2B5EF4-FFF2-40B4-BE49-F238E27FC236}">
                <a16:creationId xmlns:a16="http://schemas.microsoft.com/office/drawing/2014/main" id="{E71BD44D-F12A-F24E-8144-D238BF272E63}"/>
              </a:ext>
            </a:extLst>
          </p:cNvPr>
          <p:cNvPicPr>
            <a:picLocks noChangeAspect="1"/>
          </p:cNvPicPr>
          <p:nvPr userDrawn="1"/>
        </p:nvPicPr>
        <p:blipFill>
          <a:blip r:embed="rId2"/>
          <a:stretch>
            <a:fillRect/>
          </a:stretch>
        </p:blipFill>
        <p:spPr>
          <a:xfrm>
            <a:off x="7058944" y="3941409"/>
            <a:ext cx="1601174" cy="784812"/>
          </a:xfrm>
          <a:prstGeom prst="rect">
            <a:avLst/>
          </a:prstGeom>
        </p:spPr>
      </p:pic>
    </p:spTree>
    <p:extLst>
      <p:ext uri="{BB962C8B-B14F-4D97-AF65-F5344CB8AC3E}">
        <p14:creationId xmlns:p14="http://schemas.microsoft.com/office/powerpoint/2010/main" val="4209707206"/>
      </p:ext>
    </p:extLst>
  </p:cSld>
  <p:clrMapOvr>
    <a:masterClrMapping/>
  </p:clrMapOvr>
  <p:extLst>
    <p:ext uri="{DCECCB84-F9BA-43D5-87BE-67443E8EF086}">
      <p15:sldGuideLst xmlns:p15="http://schemas.microsoft.com/office/powerpoint/2012/main">
        <p15:guide id="1" orient="horz" pos="1609" userDrawn="1">
          <p15:clr>
            <a:srgbClr val="FBAE40"/>
          </p15:clr>
        </p15:guide>
        <p15:guide id="2" pos="2880" userDrawn="1">
          <p15:clr>
            <a:srgbClr val="FBAE40"/>
          </p15:clr>
        </p15:guide>
        <p15:guide id="3" pos="453" userDrawn="1">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4.xml"/><Relationship Id="rId3" Type="http://schemas.openxmlformats.org/officeDocument/2006/relationships/slideLayout" Target="../slideLayouts/slideLayout19.xml"/><Relationship Id="rId7" Type="http://schemas.openxmlformats.org/officeDocument/2006/relationships/slideLayout" Target="../slideLayouts/slideLayout23.xml"/><Relationship Id="rId12" Type="http://schemas.openxmlformats.org/officeDocument/2006/relationships/image" Target="../media/image3.png"/><Relationship Id="rId2" Type="http://schemas.openxmlformats.org/officeDocument/2006/relationships/slideLayout" Target="../slideLayouts/slideLayout18.xml"/><Relationship Id="rId1" Type="http://schemas.openxmlformats.org/officeDocument/2006/relationships/slideLayout" Target="../slideLayouts/slideLayout17.xml"/><Relationship Id="rId6" Type="http://schemas.openxmlformats.org/officeDocument/2006/relationships/slideLayout" Target="../slideLayouts/slideLayout22.xml"/><Relationship Id="rId11" Type="http://schemas.openxmlformats.org/officeDocument/2006/relationships/theme" Target="../theme/theme2.xml"/><Relationship Id="rId5" Type="http://schemas.openxmlformats.org/officeDocument/2006/relationships/slideLayout" Target="../slideLayouts/slideLayout21.xml"/><Relationship Id="rId10" Type="http://schemas.openxmlformats.org/officeDocument/2006/relationships/slideLayout" Target="../slideLayouts/slideLayout26.xml"/><Relationship Id="rId4" Type="http://schemas.openxmlformats.org/officeDocument/2006/relationships/slideLayout" Target="../slideLayouts/slideLayout20.xml"/><Relationship Id="rId9" Type="http://schemas.openxmlformats.org/officeDocument/2006/relationships/slideLayout" Target="../slideLayouts/slideLayout2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1985"/>
            <a:ext cx="7886700" cy="987422"/>
          </a:xfrm>
          <a:prstGeom prst="rect">
            <a:avLst/>
          </a:prstGeom>
        </p:spPr>
        <p:txBody>
          <a:bodyPr vert="horz" lIns="91440" tIns="45720" rIns="91440" bIns="45720" rtlCol="0" anchor="ctr">
            <a:normAutofit/>
          </a:bodyPr>
          <a:lstStyle/>
          <a:p>
            <a:r>
              <a:rPr lang="en-GB" dirty="0"/>
              <a:t>Click to edit Master title style</a:t>
            </a:r>
            <a:endParaRPr lang="en-US" dirty="0"/>
          </a:p>
        </p:txBody>
      </p:sp>
      <p:sp>
        <p:nvSpPr>
          <p:cNvPr id="3" name="Text Placeholder 2"/>
          <p:cNvSpPr>
            <a:spLocks noGrp="1"/>
          </p:cNvSpPr>
          <p:nvPr>
            <p:ph type="body" idx="1"/>
          </p:nvPr>
        </p:nvSpPr>
        <p:spPr>
          <a:xfrm>
            <a:off x="628650" y="1359922"/>
            <a:ext cx="7886700" cy="3241344"/>
          </a:xfrm>
          <a:prstGeom prst="rect">
            <a:avLst/>
          </a:prstGeom>
        </p:spPr>
        <p:txBody>
          <a:bodyPr vert="horz" lIns="91440" tIns="45720" rIns="91440" bIns="45720" rtlCol="0">
            <a:normAutofit/>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1724796690"/>
      </p:ext>
    </p:extLst>
  </p:cSld>
  <p:clrMap bg1="lt1" tx1="dk1" bg2="lt2" tx2="dk2" accent1="accent1" accent2="accent2" accent3="accent3" accent4="accent4" accent5="accent5" accent6="accent6" hlink="hlink" folHlink="folHlink"/>
  <p:sldLayoutIdLst>
    <p:sldLayoutId id="2147483702" r:id="rId1"/>
    <p:sldLayoutId id="2147483672" r:id="rId2"/>
    <p:sldLayoutId id="2147483700" r:id="rId3"/>
    <p:sldLayoutId id="2147483705" r:id="rId4"/>
    <p:sldLayoutId id="2147483706" r:id="rId5"/>
    <p:sldLayoutId id="2147483699" r:id="rId6"/>
    <p:sldLayoutId id="2147483701" r:id="rId7"/>
    <p:sldLayoutId id="2147483697" r:id="rId8"/>
    <p:sldLayoutId id="2147483681" r:id="rId9"/>
    <p:sldLayoutId id="2147483673" r:id="rId10"/>
    <p:sldLayoutId id="2147483691" r:id="rId11"/>
    <p:sldLayoutId id="2147483703" r:id="rId12"/>
    <p:sldLayoutId id="2147483704" r:id="rId13"/>
    <p:sldLayoutId id="2147483694" r:id="rId14"/>
    <p:sldLayoutId id="2147483698" r:id="rId15"/>
    <p:sldLayoutId id="2147483661" r:id="rId16"/>
  </p:sldLayoutIdLst>
  <p:txStyles>
    <p:titleStyle>
      <a:lvl1pPr algn="l" defTabSz="681137" rtl="0" eaLnBrk="1" latinLnBrk="0" hangingPunct="1">
        <a:lnSpc>
          <a:spcPct val="90000"/>
        </a:lnSpc>
        <a:spcBef>
          <a:spcPct val="0"/>
        </a:spcBef>
        <a:buNone/>
        <a:defRPr sz="3278" kern="1200">
          <a:solidFill>
            <a:schemeClr val="tx1"/>
          </a:solidFill>
          <a:latin typeface="+mj-lt"/>
          <a:ea typeface="+mj-ea"/>
          <a:cs typeface="+mj-cs"/>
        </a:defRPr>
      </a:lvl1pPr>
    </p:titleStyle>
    <p:bodyStyle>
      <a:lvl1pPr marL="170284" indent="-170284" algn="l" defTabSz="681137" rtl="0" eaLnBrk="1" latinLnBrk="0" hangingPunct="1">
        <a:lnSpc>
          <a:spcPct val="90000"/>
        </a:lnSpc>
        <a:spcBef>
          <a:spcPts val="745"/>
        </a:spcBef>
        <a:buFont typeface="Arial" panose="020B0604020202020204" pitchFamily="34" charset="0"/>
        <a:buChar char="•"/>
        <a:defRPr sz="2086" kern="1200">
          <a:solidFill>
            <a:schemeClr val="tx1"/>
          </a:solidFill>
          <a:latin typeface="+mn-lt"/>
          <a:ea typeface="+mn-ea"/>
          <a:cs typeface="+mn-cs"/>
        </a:defRPr>
      </a:lvl1pPr>
      <a:lvl2pPr marL="510852" indent="-170284" algn="l" defTabSz="681137" rtl="0" eaLnBrk="1" latinLnBrk="0" hangingPunct="1">
        <a:lnSpc>
          <a:spcPct val="90000"/>
        </a:lnSpc>
        <a:spcBef>
          <a:spcPts val="372"/>
        </a:spcBef>
        <a:buFont typeface="Arial" panose="020B0604020202020204" pitchFamily="34" charset="0"/>
        <a:buChar char="•"/>
        <a:defRPr sz="1788" kern="1200">
          <a:solidFill>
            <a:schemeClr val="tx1"/>
          </a:solidFill>
          <a:latin typeface="+mn-lt"/>
          <a:ea typeface="+mn-ea"/>
          <a:cs typeface="+mn-cs"/>
        </a:defRPr>
      </a:lvl2pPr>
      <a:lvl3pPr marL="851421" indent="-170284" algn="l" defTabSz="681137" rtl="0" eaLnBrk="1" latinLnBrk="0" hangingPunct="1">
        <a:lnSpc>
          <a:spcPct val="90000"/>
        </a:lnSpc>
        <a:spcBef>
          <a:spcPts val="372"/>
        </a:spcBef>
        <a:buFont typeface="Arial" panose="020B0604020202020204" pitchFamily="34" charset="0"/>
        <a:buChar char="•"/>
        <a:defRPr sz="1490" kern="1200">
          <a:solidFill>
            <a:schemeClr val="tx1"/>
          </a:solidFill>
          <a:latin typeface="+mn-lt"/>
          <a:ea typeface="+mn-ea"/>
          <a:cs typeface="+mn-cs"/>
        </a:defRPr>
      </a:lvl3pPr>
      <a:lvl4pPr marL="1191989" indent="-170284" algn="l" defTabSz="681137" rtl="0" eaLnBrk="1" latinLnBrk="0" hangingPunct="1">
        <a:lnSpc>
          <a:spcPct val="90000"/>
        </a:lnSpc>
        <a:spcBef>
          <a:spcPts val="372"/>
        </a:spcBef>
        <a:buFont typeface="Arial" panose="020B0604020202020204" pitchFamily="34" charset="0"/>
        <a:buChar char="•"/>
        <a:defRPr sz="1341" kern="1200">
          <a:solidFill>
            <a:schemeClr val="tx1"/>
          </a:solidFill>
          <a:latin typeface="+mn-lt"/>
          <a:ea typeface="+mn-ea"/>
          <a:cs typeface="+mn-cs"/>
        </a:defRPr>
      </a:lvl4pPr>
      <a:lvl5pPr marL="1532557" indent="-170284" algn="l" defTabSz="681137" rtl="0" eaLnBrk="1" latinLnBrk="0" hangingPunct="1">
        <a:lnSpc>
          <a:spcPct val="90000"/>
        </a:lnSpc>
        <a:spcBef>
          <a:spcPts val="372"/>
        </a:spcBef>
        <a:buFont typeface="Arial" panose="020B0604020202020204" pitchFamily="34" charset="0"/>
        <a:buChar char="•"/>
        <a:defRPr sz="1341" kern="1200">
          <a:solidFill>
            <a:schemeClr val="tx1"/>
          </a:solidFill>
          <a:latin typeface="+mn-lt"/>
          <a:ea typeface="+mn-ea"/>
          <a:cs typeface="+mn-cs"/>
        </a:defRPr>
      </a:lvl5pPr>
      <a:lvl6pPr marL="1873126" indent="-170284" algn="l" defTabSz="681137" rtl="0" eaLnBrk="1" latinLnBrk="0" hangingPunct="1">
        <a:lnSpc>
          <a:spcPct val="90000"/>
        </a:lnSpc>
        <a:spcBef>
          <a:spcPts val="372"/>
        </a:spcBef>
        <a:buFont typeface="Arial" panose="020B0604020202020204" pitchFamily="34" charset="0"/>
        <a:buChar char="•"/>
        <a:defRPr sz="1341" kern="1200">
          <a:solidFill>
            <a:schemeClr val="tx1"/>
          </a:solidFill>
          <a:latin typeface="+mn-lt"/>
          <a:ea typeface="+mn-ea"/>
          <a:cs typeface="+mn-cs"/>
        </a:defRPr>
      </a:lvl6pPr>
      <a:lvl7pPr marL="2213694" indent="-170284" algn="l" defTabSz="681137" rtl="0" eaLnBrk="1" latinLnBrk="0" hangingPunct="1">
        <a:lnSpc>
          <a:spcPct val="90000"/>
        </a:lnSpc>
        <a:spcBef>
          <a:spcPts val="372"/>
        </a:spcBef>
        <a:buFont typeface="Arial" panose="020B0604020202020204" pitchFamily="34" charset="0"/>
        <a:buChar char="•"/>
        <a:defRPr sz="1341" kern="1200">
          <a:solidFill>
            <a:schemeClr val="tx1"/>
          </a:solidFill>
          <a:latin typeface="+mn-lt"/>
          <a:ea typeface="+mn-ea"/>
          <a:cs typeface="+mn-cs"/>
        </a:defRPr>
      </a:lvl7pPr>
      <a:lvl8pPr marL="2554262" indent="-170284" algn="l" defTabSz="681137" rtl="0" eaLnBrk="1" latinLnBrk="0" hangingPunct="1">
        <a:lnSpc>
          <a:spcPct val="90000"/>
        </a:lnSpc>
        <a:spcBef>
          <a:spcPts val="372"/>
        </a:spcBef>
        <a:buFont typeface="Arial" panose="020B0604020202020204" pitchFamily="34" charset="0"/>
        <a:buChar char="•"/>
        <a:defRPr sz="1341" kern="1200">
          <a:solidFill>
            <a:schemeClr val="tx1"/>
          </a:solidFill>
          <a:latin typeface="+mn-lt"/>
          <a:ea typeface="+mn-ea"/>
          <a:cs typeface="+mn-cs"/>
        </a:defRPr>
      </a:lvl8pPr>
      <a:lvl9pPr marL="2894830" indent="-170284" algn="l" defTabSz="681137" rtl="0" eaLnBrk="1" latinLnBrk="0" hangingPunct="1">
        <a:lnSpc>
          <a:spcPct val="90000"/>
        </a:lnSpc>
        <a:spcBef>
          <a:spcPts val="372"/>
        </a:spcBef>
        <a:buFont typeface="Arial" panose="020B0604020202020204" pitchFamily="34" charset="0"/>
        <a:buChar char="•"/>
        <a:defRPr sz="1341" kern="1200">
          <a:solidFill>
            <a:schemeClr val="tx1"/>
          </a:solidFill>
          <a:latin typeface="+mn-lt"/>
          <a:ea typeface="+mn-ea"/>
          <a:cs typeface="+mn-cs"/>
        </a:defRPr>
      </a:lvl9pPr>
    </p:bodyStyle>
    <p:otherStyle>
      <a:defPPr>
        <a:defRPr lang="en-US"/>
      </a:defPPr>
      <a:lvl1pPr marL="0" algn="l" defTabSz="681137" rtl="0" eaLnBrk="1" latinLnBrk="0" hangingPunct="1">
        <a:defRPr sz="1341" kern="1200">
          <a:solidFill>
            <a:schemeClr val="tx1"/>
          </a:solidFill>
          <a:latin typeface="+mn-lt"/>
          <a:ea typeface="+mn-ea"/>
          <a:cs typeface="+mn-cs"/>
        </a:defRPr>
      </a:lvl1pPr>
      <a:lvl2pPr marL="340568" algn="l" defTabSz="681137" rtl="0" eaLnBrk="1" latinLnBrk="0" hangingPunct="1">
        <a:defRPr sz="1341" kern="1200">
          <a:solidFill>
            <a:schemeClr val="tx1"/>
          </a:solidFill>
          <a:latin typeface="+mn-lt"/>
          <a:ea typeface="+mn-ea"/>
          <a:cs typeface="+mn-cs"/>
        </a:defRPr>
      </a:lvl2pPr>
      <a:lvl3pPr marL="681137" algn="l" defTabSz="681137" rtl="0" eaLnBrk="1" latinLnBrk="0" hangingPunct="1">
        <a:defRPr sz="1341" kern="1200">
          <a:solidFill>
            <a:schemeClr val="tx1"/>
          </a:solidFill>
          <a:latin typeface="+mn-lt"/>
          <a:ea typeface="+mn-ea"/>
          <a:cs typeface="+mn-cs"/>
        </a:defRPr>
      </a:lvl3pPr>
      <a:lvl4pPr marL="1021705" algn="l" defTabSz="681137" rtl="0" eaLnBrk="1" latinLnBrk="0" hangingPunct="1">
        <a:defRPr sz="1341" kern="1200">
          <a:solidFill>
            <a:schemeClr val="tx1"/>
          </a:solidFill>
          <a:latin typeface="+mn-lt"/>
          <a:ea typeface="+mn-ea"/>
          <a:cs typeface="+mn-cs"/>
        </a:defRPr>
      </a:lvl4pPr>
      <a:lvl5pPr marL="1362273" algn="l" defTabSz="681137" rtl="0" eaLnBrk="1" latinLnBrk="0" hangingPunct="1">
        <a:defRPr sz="1341" kern="1200">
          <a:solidFill>
            <a:schemeClr val="tx1"/>
          </a:solidFill>
          <a:latin typeface="+mn-lt"/>
          <a:ea typeface="+mn-ea"/>
          <a:cs typeface="+mn-cs"/>
        </a:defRPr>
      </a:lvl5pPr>
      <a:lvl6pPr marL="1702841" algn="l" defTabSz="681137" rtl="0" eaLnBrk="1" latinLnBrk="0" hangingPunct="1">
        <a:defRPr sz="1341" kern="1200">
          <a:solidFill>
            <a:schemeClr val="tx1"/>
          </a:solidFill>
          <a:latin typeface="+mn-lt"/>
          <a:ea typeface="+mn-ea"/>
          <a:cs typeface="+mn-cs"/>
        </a:defRPr>
      </a:lvl6pPr>
      <a:lvl7pPr marL="2043410" algn="l" defTabSz="681137" rtl="0" eaLnBrk="1" latinLnBrk="0" hangingPunct="1">
        <a:defRPr sz="1341" kern="1200">
          <a:solidFill>
            <a:schemeClr val="tx1"/>
          </a:solidFill>
          <a:latin typeface="+mn-lt"/>
          <a:ea typeface="+mn-ea"/>
          <a:cs typeface="+mn-cs"/>
        </a:defRPr>
      </a:lvl7pPr>
      <a:lvl8pPr marL="2383978" algn="l" defTabSz="681137" rtl="0" eaLnBrk="1" latinLnBrk="0" hangingPunct="1">
        <a:defRPr sz="1341" kern="1200">
          <a:solidFill>
            <a:schemeClr val="tx1"/>
          </a:solidFill>
          <a:latin typeface="+mn-lt"/>
          <a:ea typeface="+mn-ea"/>
          <a:cs typeface="+mn-cs"/>
        </a:defRPr>
      </a:lvl8pPr>
      <a:lvl9pPr marL="2724546" algn="l" defTabSz="681137" rtl="0" eaLnBrk="1" latinLnBrk="0" hangingPunct="1">
        <a:defRPr sz="1341"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CuadroTexto 11">
            <a:extLst>
              <a:ext uri="{FF2B5EF4-FFF2-40B4-BE49-F238E27FC236}">
                <a16:creationId xmlns:a16="http://schemas.microsoft.com/office/drawing/2014/main" id="{D4F259CC-F2AA-E541-8C95-099FD953A931}"/>
              </a:ext>
            </a:extLst>
          </p:cNvPr>
          <p:cNvSpPr txBox="1"/>
          <p:nvPr userDrawn="1"/>
        </p:nvSpPr>
        <p:spPr>
          <a:xfrm>
            <a:off x="7596336" y="288338"/>
            <a:ext cx="1305283" cy="184666"/>
          </a:xfrm>
          <a:prstGeom prst="rect">
            <a:avLst/>
          </a:prstGeom>
          <a:noFill/>
        </p:spPr>
        <p:txBody>
          <a:bodyPr wrap="square" rtlCol="0">
            <a:spAutoFit/>
          </a:bodyPr>
          <a:lstStyle/>
          <a:p>
            <a:pPr marL="0" marR="0" indent="0" algn="r" defTabSz="457200" rtl="0" eaLnBrk="0" fontAlgn="base" latinLnBrk="0" hangingPunct="0">
              <a:lnSpc>
                <a:spcPct val="100000"/>
              </a:lnSpc>
              <a:spcBef>
                <a:spcPct val="0"/>
              </a:spcBef>
              <a:spcAft>
                <a:spcPct val="0"/>
              </a:spcAft>
              <a:buClrTx/>
              <a:buSzTx/>
              <a:buFontTx/>
              <a:buNone/>
              <a:tabLst/>
              <a:defRPr/>
            </a:pPr>
            <a:r>
              <a:rPr lang="es-ES" sz="600" b="0" i="0" u="none" strike="noStrike" kern="1200" baseline="0" dirty="0">
                <a:solidFill>
                  <a:schemeClr val="bg2">
                    <a:lumMod val="25000"/>
                  </a:schemeClr>
                </a:solidFill>
                <a:latin typeface="Calibri Light" panose="020F0302020204030204" pitchFamily="34" charset="0"/>
                <a:ea typeface="Maison Neue Mono" charset="0"/>
                <a:cs typeface="Calibri Light" panose="020F0302020204030204" pitchFamily="34" charset="0"/>
              </a:rPr>
              <a:t>Presentación</a:t>
            </a:r>
            <a:endParaRPr lang="en-GB" sz="600" b="0" i="0" u="none" strike="noStrike" kern="1200" baseline="0" dirty="0">
              <a:solidFill>
                <a:schemeClr val="bg2">
                  <a:lumMod val="25000"/>
                </a:schemeClr>
              </a:solidFill>
              <a:latin typeface="Calibri Light" panose="020F0302020204030204" pitchFamily="34" charset="0"/>
              <a:ea typeface="Maison Neue Mono" charset="0"/>
              <a:cs typeface="Calibri Light" panose="020F0302020204030204" pitchFamily="34" charset="0"/>
            </a:endParaRPr>
          </a:p>
        </p:txBody>
      </p:sp>
      <p:sp>
        <p:nvSpPr>
          <p:cNvPr id="8" name="CuadroTexto 12">
            <a:extLst>
              <a:ext uri="{FF2B5EF4-FFF2-40B4-BE49-F238E27FC236}">
                <a16:creationId xmlns:a16="http://schemas.microsoft.com/office/drawing/2014/main" id="{E4B44334-82D7-8348-AE20-26EF9AF3C55D}"/>
              </a:ext>
            </a:extLst>
          </p:cNvPr>
          <p:cNvSpPr txBox="1"/>
          <p:nvPr userDrawn="1"/>
        </p:nvSpPr>
        <p:spPr>
          <a:xfrm>
            <a:off x="8100392" y="4659982"/>
            <a:ext cx="805877" cy="184666"/>
          </a:xfrm>
          <a:prstGeom prst="rect">
            <a:avLst/>
          </a:prstGeom>
          <a:noFill/>
        </p:spPr>
        <p:txBody>
          <a:bodyPr wrap="square" rtlCol="0">
            <a:spAutoFit/>
          </a:bodyPr>
          <a:lstStyle/>
          <a:p>
            <a:pPr marL="0" marR="0" indent="0" algn="r" defTabSz="457200" rtl="0" eaLnBrk="0" fontAlgn="base" latinLnBrk="0" hangingPunct="0">
              <a:lnSpc>
                <a:spcPct val="100000"/>
              </a:lnSpc>
              <a:spcBef>
                <a:spcPct val="0"/>
              </a:spcBef>
              <a:spcAft>
                <a:spcPct val="0"/>
              </a:spcAft>
              <a:buClrTx/>
              <a:buSzTx/>
              <a:buFontTx/>
              <a:buNone/>
              <a:tabLst/>
              <a:defRPr/>
            </a:pPr>
            <a:r>
              <a:rPr lang="en-GB" sz="600" b="0" i="0" u="none" strike="noStrike" kern="1200" baseline="0" dirty="0" err="1">
                <a:solidFill>
                  <a:schemeClr val="bg2">
                    <a:lumMod val="25000"/>
                  </a:schemeClr>
                </a:solidFill>
                <a:latin typeface="+mj-lt"/>
                <a:ea typeface="Maison Neue Mono" charset="0"/>
                <a:cs typeface="Maison Neue Mono" charset="0"/>
              </a:rPr>
              <a:t>Página</a:t>
            </a:r>
            <a:r>
              <a:rPr lang="en-GB" sz="600" b="0" i="0" u="none" strike="noStrike" kern="1200" baseline="0" dirty="0">
                <a:solidFill>
                  <a:schemeClr val="bg1"/>
                </a:solidFill>
                <a:latin typeface="+mj-lt"/>
                <a:ea typeface="Maison Neue Mono" charset="0"/>
                <a:cs typeface="Maison Neue Mono" charset="0"/>
              </a:rPr>
              <a:t> </a:t>
            </a:r>
            <a:fld id="{69379E47-E368-AD4A-998C-C20A5EC63595}" type="slidenum">
              <a:rPr lang="en-GB" sz="600" b="0" i="0" u="none" strike="noStrike" kern="1200" baseline="0" smtClean="0">
                <a:solidFill>
                  <a:schemeClr val="bg1"/>
                </a:solidFill>
                <a:latin typeface="+mj-lt"/>
                <a:ea typeface="Maison Neue Mono" charset="0"/>
                <a:cs typeface="Maison Neue Mono" charset="0"/>
              </a:rPr>
              <a:pPr marL="0" marR="0" indent="0" algn="r" defTabSz="457200" rtl="0" eaLnBrk="0" fontAlgn="base" latinLnBrk="0" hangingPunct="0">
                <a:lnSpc>
                  <a:spcPct val="100000"/>
                </a:lnSpc>
                <a:spcBef>
                  <a:spcPct val="0"/>
                </a:spcBef>
                <a:spcAft>
                  <a:spcPct val="0"/>
                </a:spcAft>
                <a:buClrTx/>
                <a:buSzTx/>
                <a:buFontTx/>
                <a:buNone/>
                <a:tabLst/>
                <a:defRPr/>
              </a:pPr>
              <a:t>‹#›</a:t>
            </a:fld>
            <a:endParaRPr lang="en-GB" sz="600" b="0" i="0" u="none" strike="noStrike" kern="1200" baseline="0" dirty="0">
              <a:solidFill>
                <a:schemeClr val="bg1"/>
              </a:solidFill>
              <a:latin typeface="+mj-lt"/>
              <a:ea typeface="Maison Neue Mono" charset="0"/>
              <a:cs typeface="Maison Neue Mono" charset="0"/>
            </a:endParaRPr>
          </a:p>
        </p:txBody>
      </p:sp>
      <p:pic>
        <p:nvPicPr>
          <p:cNvPr id="6" name="Picture 5">
            <a:extLst>
              <a:ext uri="{FF2B5EF4-FFF2-40B4-BE49-F238E27FC236}">
                <a16:creationId xmlns:a16="http://schemas.microsoft.com/office/drawing/2014/main" id="{84B90105-739C-41A7-1D7A-87FF3A000343}"/>
              </a:ext>
            </a:extLst>
          </p:cNvPr>
          <p:cNvPicPr>
            <a:picLocks noChangeAspect="1"/>
          </p:cNvPicPr>
          <p:nvPr userDrawn="1"/>
        </p:nvPicPr>
        <p:blipFill>
          <a:blip r:embed="rId12"/>
          <a:stretch>
            <a:fillRect/>
          </a:stretch>
        </p:blipFill>
        <p:spPr>
          <a:xfrm>
            <a:off x="601757" y="4466941"/>
            <a:ext cx="940688" cy="459943"/>
          </a:xfrm>
          <a:prstGeom prst="rect">
            <a:avLst/>
          </a:prstGeom>
        </p:spPr>
      </p:pic>
    </p:spTree>
    <p:extLst>
      <p:ext uri="{BB962C8B-B14F-4D97-AF65-F5344CB8AC3E}">
        <p14:creationId xmlns:p14="http://schemas.microsoft.com/office/powerpoint/2010/main" val="1818019258"/>
      </p:ext>
    </p:extLst>
  </p:cSld>
  <p:clrMap bg1="lt1" tx1="dk1" bg2="lt2" tx2="dk2" accent1="accent1" accent2="accent2" accent3="accent3" accent4="accent4" accent5="accent5" accent6="accent6" hlink="hlink" folHlink="folHlink"/>
  <p:sldLayoutIdLst>
    <p:sldLayoutId id="2147483680" r:id="rId1"/>
    <p:sldLayoutId id="2147483693" r:id="rId2"/>
    <p:sldLayoutId id="2147483682" r:id="rId3"/>
    <p:sldLayoutId id="2147483683" r:id="rId4"/>
    <p:sldLayoutId id="2147483690" r:id="rId5"/>
    <p:sldLayoutId id="2147483696" r:id="rId6"/>
    <p:sldLayoutId id="2147483688" r:id="rId7"/>
    <p:sldLayoutId id="2147483689" r:id="rId8"/>
    <p:sldLayoutId id="2147483695" r:id="rId9"/>
    <p:sldLayoutId id="2147483687" r:id="rId10"/>
  </p:sldLayoutIdLst>
  <p:txStyles>
    <p:titleStyle>
      <a:lvl1pPr algn="l" defTabSz="681137" rtl="0" eaLnBrk="1" latinLnBrk="0" hangingPunct="1">
        <a:lnSpc>
          <a:spcPct val="90000"/>
        </a:lnSpc>
        <a:spcBef>
          <a:spcPct val="0"/>
        </a:spcBef>
        <a:buNone/>
        <a:defRPr sz="3278" kern="1200">
          <a:solidFill>
            <a:schemeClr val="tx1"/>
          </a:solidFill>
          <a:latin typeface="+mj-lt"/>
          <a:ea typeface="+mj-ea"/>
          <a:cs typeface="+mj-cs"/>
        </a:defRPr>
      </a:lvl1pPr>
    </p:titleStyle>
    <p:bodyStyle>
      <a:lvl1pPr marL="170284" indent="-170284" algn="l" defTabSz="681137" rtl="0" eaLnBrk="1" latinLnBrk="0" hangingPunct="1">
        <a:lnSpc>
          <a:spcPct val="90000"/>
        </a:lnSpc>
        <a:spcBef>
          <a:spcPts val="745"/>
        </a:spcBef>
        <a:buFont typeface="Arial" panose="020B0604020202020204" pitchFamily="34" charset="0"/>
        <a:buChar char="•"/>
        <a:defRPr sz="2086" kern="1200">
          <a:solidFill>
            <a:schemeClr val="tx1"/>
          </a:solidFill>
          <a:latin typeface="+mn-lt"/>
          <a:ea typeface="+mn-ea"/>
          <a:cs typeface="+mn-cs"/>
        </a:defRPr>
      </a:lvl1pPr>
      <a:lvl2pPr marL="510852" indent="-170284" algn="l" defTabSz="681137" rtl="0" eaLnBrk="1" latinLnBrk="0" hangingPunct="1">
        <a:lnSpc>
          <a:spcPct val="90000"/>
        </a:lnSpc>
        <a:spcBef>
          <a:spcPts val="372"/>
        </a:spcBef>
        <a:buFont typeface="Arial" panose="020B0604020202020204" pitchFamily="34" charset="0"/>
        <a:buChar char="•"/>
        <a:defRPr sz="1788" kern="1200">
          <a:solidFill>
            <a:schemeClr val="tx1"/>
          </a:solidFill>
          <a:latin typeface="+mn-lt"/>
          <a:ea typeface="+mn-ea"/>
          <a:cs typeface="+mn-cs"/>
        </a:defRPr>
      </a:lvl2pPr>
      <a:lvl3pPr marL="851421" indent="-170284" algn="l" defTabSz="681137" rtl="0" eaLnBrk="1" latinLnBrk="0" hangingPunct="1">
        <a:lnSpc>
          <a:spcPct val="90000"/>
        </a:lnSpc>
        <a:spcBef>
          <a:spcPts val="372"/>
        </a:spcBef>
        <a:buFont typeface="Arial" panose="020B0604020202020204" pitchFamily="34" charset="0"/>
        <a:buChar char="•"/>
        <a:defRPr sz="1490" kern="1200">
          <a:solidFill>
            <a:schemeClr val="tx1"/>
          </a:solidFill>
          <a:latin typeface="+mn-lt"/>
          <a:ea typeface="+mn-ea"/>
          <a:cs typeface="+mn-cs"/>
        </a:defRPr>
      </a:lvl3pPr>
      <a:lvl4pPr marL="1191989" indent="-170284" algn="l" defTabSz="681137" rtl="0" eaLnBrk="1" latinLnBrk="0" hangingPunct="1">
        <a:lnSpc>
          <a:spcPct val="90000"/>
        </a:lnSpc>
        <a:spcBef>
          <a:spcPts val="372"/>
        </a:spcBef>
        <a:buFont typeface="Arial" panose="020B0604020202020204" pitchFamily="34" charset="0"/>
        <a:buChar char="•"/>
        <a:defRPr sz="1341" kern="1200">
          <a:solidFill>
            <a:schemeClr val="tx1"/>
          </a:solidFill>
          <a:latin typeface="+mn-lt"/>
          <a:ea typeface="+mn-ea"/>
          <a:cs typeface="+mn-cs"/>
        </a:defRPr>
      </a:lvl4pPr>
      <a:lvl5pPr marL="1532557" indent="-170284" algn="l" defTabSz="681137" rtl="0" eaLnBrk="1" latinLnBrk="0" hangingPunct="1">
        <a:lnSpc>
          <a:spcPct val="90000"/>
        </a:lnSpc>
        <a:spcBef>
          <a:spcPts val="372"/>
        </a:spcBef>
        <a:buFont typeface="Arial" panose="020B0604020202020204" pitchFamily="34" charset="0"/>
        <a:buChar char="•"/>
        <a:defRPr sz="1341" kern="1200">
          <a:solidFill>
            <a:schemeClr val="tx1"/>
          </a:solidFill>
          <a:latin typeface="+mn-lt"/>
          <a:ea typeface="+mn-ea"/>
          <a:cs typeface="+mn-cs"/>
        </a:defRPr>
      </a:lvl5pPr>
      <a:lvl6pPr marL="1873126" indent="-170284" algn="l" defTabSz="681137" rtl="0" eaLnBrk="1" latinLnBrk="0" hangingPunct="1">
        <a:lnSpc>
          <a:spcPct val="90000"/>
        </a:lnSpc>
        <a:spcBef>
          <a:spcPts val="372"/>
        </a:spcBef>
        <a:buFont typeface="Arial" panose="020B0604020202020204" pitchFamily="34" charset="0"/>
        <a:buChar char="•"/>
        <a:defRPr sz="1341" kern="1200">
          <a:solidFill>
            <a:schemeClr val="tx1"/>
          </a:solidFill>
          <a:latin typeface="+mn-lt"/>
          <a:ea typeface="+mn-ea"/>
          <a:cs typeface="+mn-cs"/>
        </a:defRPr>
      </a:lvl6pPr>
      <a:lvl7pPr marL="2213694" indent="-170284" algn="l" defTabSz="681137" rtl="0" eaLnBrk="1" latinLnBrk="0" hangingPunct="1">
        <a:lnSpc>
          <a:spcPct val="90000"/>
        </a:lnSpc>
        <a:spcBef>
          <a:spcPts val="372"/>
        </a:spcBef>
        <a:buFont typeface="Arial" panose="020B0604020202020204" pitchFamily="34" charset="0"/>
        <a:buChar char="•"/>
        <a:defRPr sz="1341" kern="1200">
          <a:solidFill>
            <a:schemeClr val="tx1"/>
          </a:solidFill>
          <a:latin typeface="+mn-lt"/>
          <a:ea typeface="+mn-ea"/>
          <a:cs typeface="+mn-cs"/>
        </a:defRPr>
      </a:lvl7pPr>
      <a:lvl8pPr marL="2554262" indent="-170284" algn="l" defTabSz="681137" rtl="0" eaLnBrk="1" latinLnBrk="0" hangingPunct="1">
        <a:lnSpc>
          <a:spcPct val="90000"/>
        </a:lnSpc>
        <a:spcBef>
          <a:spcPts val="372"/>
        </a:spcBef>
        <a:buFont typeface="Arial" panose="020B0604020202020204" pitchFamily="34" charset="0"/>
        <a:buChar char="•"/>
        <a:defRPr sz="1341" kern="1200">
          <a:solidFill>
            <a:schemeClr val="tx1"/>
          </a:solidFill>
          <a:latin typeface="+mn-lt"/>
          <a:ea typeface="+mn-ea"/>
          <a:cs typeface="+mn-cs"/>
        </a:defRPr>
      </a:lvl8pPr>
      <a:lvl9pPr marL="2894830" indent="-170284" algn="l" defTabSz="681137" rtl="0" eaLnBrk="1" latinLnBrk="0" hangingPunct="1">
        <a:lnSpc>
          <a:spcPct val="90000"/>
        </a:lnSpc>
        <a:spcBef>
          <a:spcPts val="372"/>
        </a:spcBef>
        <a:buFont typeface="Arial" panose="020B0604020202020204" pitchFamily="34" charset="0"/>
        <a:buChar char="•"/>
        <a:defRPr sz="1341" kern="1200">
          <a:solidFill>
            <a:schemeClr val="tx1"/>
          </a:solidFill>
          <a:latin typeface="+mn-lt"/>
          <a:ea typeface="+mn-ea"/>
          <a:cs typeface="+mn-cs"/>
        </a:defRPr>
      </a:lvl9pPr>
    </p:bodyStyle>
    <p:otherStyle>
      <a:defPPr>
        <a:defRPr lang="en-US"/>
      </a:defPPr>
      <a:lvl1pPr marL="0" algn="l" defTabSz="681137" rtl="0" eaLnBrk="1" latinLnBrk="0" hangingPunct="1">
        <a:defRPr sz="1341" kern="1200">
          <a:solidFill>
            <a:schemeClr val="tx1"/>
          </a:solidFill>
          <a:latin typeface="+mn-lt"/>
          <a:ea typeface="+mn-ea"/>
          <a:cs typeface="+mn-cs"/>
        </a:defRPr>
      </a:lvl1pPr>
      <a:lvl2pPr marL="340568" algn="l" defTabSz="681137" rtl="0" eaLnBrk="1" latinLnBrk="0" hangingPunct="1">
        <a:defRPr sz="1341" kern="1200">
          <a:solidFill>
            <a:schemeClr val="tx1"/>
          </a:solidFill>
          <a:latin typeface="+mn-lt"/>
          <a:ea typeface="+mn-ea"/>
          <a:cs typeface="+mn-cs"/>
        </a:defRPr>
      </a:lvl2pPr>
      <a:lvl3pPr marL="681137" algn="l" defTabSz="681137" rtl="0" eaLnBrk="1" latinLnBrk="0" hangingPunct="1">
        <a:defRPr sz="1341" kern="1200">
          <a:solidFill>
            <a:schemeClr val="tx1"/>
          </a:solidFill>
          <a:latin typeface="+mn-lt"/>
          <a:ea typeface="+mn-ea"/>
          <a:cs typeface="+mn-cs"/>
        </a:defRPr>
      </a:lvl3pPr>
      <a:lvl4pPr marL="1021705" algn="l" defTabSz="681137" rtl="0" eaLnBrk="1" latinLnBrk="0" hangingPunct="1">
        <a:defRPr sz="1341" kern="1200">
          <a:solidFill>
            <a:schemeClr val="tx1"/>
          </a:solidFill>
          <a:latin typeface="+mn-lt"/>
          <a:ea typeface="+mn-ea"/>
          <a:cs typeface="+mn-cs"/>
        </a:defRPr>
      </a:lvl4pPr>
      <a:lvl5pPr marL="1362273" algn="l" defTabSz="681137" rtl="0" eaLnBrk="1" latinLnBrk="0" hangingPunct="1">
        <a:defRPr sz="1341" kern="1200">
          <a:solidFill>
            <a:schemeClr val="tx1"/>
          </a:solidFill>
          <a:latin typeface="+mn-lt"/>
          <a:ea typeface="+mn-ea"/>
          <a:cs typeface="+mn-cs"/>
        </a:defRPr>
      </a:lvl5pPr>
      <a:lvl6pPr marL="1702841" algn="l" defTabSz="681137" rtl="0" eaLnBrk="1" latinLnBrk="0" hangingPunct="1">
        <a:defRPr sz="1341" kern="1200">
          <a:solidFill>
            <a:schemeClr val="tx1"/>
          </a:solidFill>
          <a:latin typeface="+mn-lt"/>
          <a:ea typeface="+mn-ea"/>
          <a:cs typeface="+mn-cs"/>
        </a:defRPr>
      </a:lvl6pPr>
      <a:lvl7pPr marL="2043410" algn="l" defTabSz="681137" rtl="0" eaLnBrk="1" latinLnBrk="0" hangingPunct="1">
        <a:defRPr sz="1341" kern="1200">
          <a:solidFill>
            <a:schemeClr val="tx1"/>
          </a:solidFill>
          <a:latin typeface="+mn-lt"/>
          <a:ea typeface="+mn-ea"/>
          <a:cs typeface="+mn-cs"/>
        </a:defRPr>
      </a:lvl7pPr>
      <a:lvl8pPr marL="2383978" algn="l" defTabSz="681137" rtl="0" eaLnBrk="1" latinLnBrk="0" hangingPunct="1">
        <a:defRPr sz="1341" kern="1200">
          <a:solidFill>
            <a:schemeClr val="tx1"/>
          </a:solidFill>
          <a:latin typeface="+mn-lt"/>
          <a:ea typeface="+mn-ea"/>
          <a:cs typeface="+mn-cs"/>
        </a:defRPr>
      </a:lvl8pPr>
      <a:lvl9pPr marL="2724546" algn="l" defTabSz="681137" rtl="0" eaLnBrk="1" latinLnBrk="0" hangingPunct="1">
        <a:defRPr sz="1341"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609" userDrawn="1">
          <p15:clr>
            <a:srgbClr val="F26B43"/>
          </p15:clr>
        </p15:guide>
        <p15:guide id="2" pos="2880" userDrawn="1">
          <p15:clr>
            <a:srgbClr val="F26B43"/>
          </p15:clr>
        </p15:guide>
        <p15:guide id="3" pos="453"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5.xml"/></Relationships>
</file>

<file path=ppt/slides/_rels/slide14.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6.xml"/></Relationships>
</file>

<file path=ppt/slides/_rels/slide17.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5.xml"/></Relationships>
</file>

<file path=ppt/slides/_rels/slide18.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4.jpeg"/><Relationship Id="rId1" Type="http://schemas.openxmlformats.org/officeDocument/2006/relationships/slideLayout" Target="../slideLayouts/slideLayout12.xml"/><Relationship Id="rId4" Type="http://schemas.openxmlformats.org/officeDocument/2006/relationships/image" Target="../media/image15.jpe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jpeg"/><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4.xml"/></Relationships>
</file>

<file path=ppt/slides/_rels/slide21.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2.xml"/></Relationships>
</file>

<file path=ppt/slides/_rels/slide2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6.jpeg"/><Relationship Id="rId1" Type="http://schemas.openxmlformats.org/officeDocument/2006/relationships/slideLayout" Target="../slideLayouts/slideLayout13.xml"/><Relationship Id="rId5" Type="http://schemas.openxmlformats.org/officeDocument/2006/relationships/image" Target="../media/image13.jpeg"/><Relationship Id="rId4" Type="http://schemas.openxmlformats.org/officeDocument/2006/relationships/image" Target="../media/image15.jpe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jpe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jpe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3157F030-62E1-2BC6-B9E9-D4943DF9D4DE}"/>
              </a:ext>
            </a:extLst>
          </p:cNvPr>
          <p:cNvSpPr>
            <a:spLocks noGrp="1"/>
          </p:cNvSpPr>
          <p:nvPr>
            <p:ph type="title"/>
          </p:nvPr>
        </p:nvSpPr>
        <p:spPr/>
        <p:txBody>
          <a:bodyPr>
            <a:normAutofit/>
          </a:bodyPr>
          <a:lstStyle/>
          <a:p>
            <a:r>
              <a:rPr lang="en-ES" sz="2200" dirty="0"/>
              <a:t>LOREM IPSUM DOLORET SIT AMET</a:t>
            </a:r>
          </a:p>
        </p:txBody>
      </p:sp>
    </p:spTree>
    <p:extLst>
      <p:ext uri="{BB962C8B-B14F-4D97-AF65-F5344CB8AC3E}">
        <p14:creationId xmlns:p14="http://schemas.microsoft.com/office/powerpoint/2010/main" val="342644972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6618282-999F-FD40-99DA-5826E7E4FA27}"/>
              </a:ext>
            </a:extLst>
          </p:cNvPr>
          <p:cNvSpPr>
            <a:spLocks noGrp="1"/>
          </p:cNvSpPr>
          <p:nvPr>
            <p:ph type="title"/>
          </p:nvPr>
        </p:nvSpPr>
        <p:spPr/>
        <p:txBody>
          <a:bodyPr/>
          <a:lstStyle/>
          <a:p>
            <a:r>
              <a:rPr lang="en-ES" dirty="0">
                <a:latin typeface="Calibri Light" panose="020F0302020204030204" pitchFamily="34" charset="0"/>
                <a:cs typeface="Calibri Light" panose="020F0302020204030204" pitchFamily="34" charset="0"/>
              </a:rPr>
              <a:t>LOREM IPSUME DOLORET SIT AMET</a:t>
            </a:r>
          </a:p>
        </p:txBody>
      </p:sp>
      <p:sp>
        <p:nvSpPr>
          <p:cNvPr id="4" name="Text Placeholder 3">
            <a:extLst>
              <a:ext uri="{FF2B5EF4-FFF2-40B4-BE49-F238E27FC236}">
                <a16:creationId xmlns:a16="http://schemas.microsoft.com/office/drawing/2014/main" id="{806CCCA4-CC47-5343-B3E1-234FD4DFDCAF}"/>
              </a:ext>
            </a:extLst>
          </p:cNvPr>
          <p:cNvSpPr>
            <a:spLocks noGrp="1"/>
          </p:cNvSpPr>
          <p:nvPr>
            <p:ph type="body" idx="1"/>
          </p:nvPr>
        </p:nvSpPr>
        <p:spPr/>
        <p:txBody>
          <a:bodyPr/>
          <a:lstStyle/>
          <a:p>
            <a:r>
              <a:rPr lang="en-ES" dirty="0"/>
              <a:t>AUNQUE SERE SIME LORE DIE</a:t>
            </a:r>
          </a:p>
        </p:txBody>
      </p:sp>
    </p:spTree>
    <p:extLst>
      <p:ext uri="{BB962C8B-B14F-4D97-AF65-F5344CB8AC3E}">
        <p14:creationId xmlns:p14="http://schemas.microsoft.com/office/powerpoint/2010/main" val="343348147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7">
            <a:extLst>
              <a:ext uri="{FF2B5EF4-FFF2-40B4-BE49-F238E27FC236}">
                <a16:creationId xmlns:a16="http://schemas.microsoft.com/office/drawing/2014/main" id="{109B8193-1ADB-0B44-8971-3C243739B0ED}"/>
              </a:ext>
            </a:extLst>
          </p:cNvPr>
          <p:cNvPicPr>
            <a:picLocks noGrp="1" noChangeAspect="1"/>
          </p:cNvPicPr>
          <p:nvPr>
            <p:ph type="pic" sz="quarter" idx="19"/>
          </p:nvPr>
        </p:nvPicPr>
        <p:blipFill>
          <a:blip r:embed="rId2"/>
          <a:srcRect t="306" b="306"/>
          <a:stretch>
            <a:fillRect/>
          </a:stretch>
        </p:blipFill>
        <p:spPr/>
      </p:pic>
      <p:sp>
        <p:nvSpPr>
          <p:cNvPr id="9" name="Rectangle 8">
            <a:extLst>
              <a:ext uri="{FF2B5EF4-FFF2-40B4-BE49-F238E27FC236}">
                <a16:creationId xmlns:a16="http://schemas.microsoft.com/office/drawing/2014/main" id="{EC04D59C-D252-EE4E-BF98-1124A6EA9A72}"/>
              </a:ext>
            </a:extLst>
          </p:cNvPr>
          <p:cNvSpPr/>
          <p:nvPr/>
        </p:nvSpPr>
        <p:spPr>
          <a:xfrm>
            <a:off x="0" y="1"/>
            <a:ext cx="9143999" cy="5108574"/>
          </a:xfrm>
          <a:prstGeom prst="rect">
            <a:avLst/>
          </a:prstGeom>
          <a:solidFill>
            <a:schemeClr val="bg1">
              <a:alpha val="51121"/>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ES"/>
          </a:p>
        </p:txBody>
      </p:sp>
      <p:sp>
        <p:nvSpPr>
          <p:cNvPr id="11" name="Text Placeholder 10">
            <a:extLst>
              <a:ext uri="{FF2B5EF4-FFF2-40B4-BE49-F238E27FC236}">
                <a16:creationId xmlns:a16="http://schemas.microsoft.com/office/drawing/2014/main" id="{F3BCAA15-ED7B-1A4B-B87F-623179EE7E77}"/>
              </a:ext>
            </a:extLst>
          </p:cNvPr>
          <p:cNvSpPr>
            <a:spLocks noGrp="1"/>
          </p:cNvSpPr>
          <p:nvPr>
            <p:ph type="body" sz="quarter" idx="10"/>
          </p:nvPr>
        </p:nvSpPr>
        <p:spPr/>
        <p:txBody>
          <a:bodyPr/>
          <a:lstStyle/>
          <a:p>
            <a:r>
              <a:rPr lang="en-ES" dirty="0">
                <a:solidFill>
                  <a:schemeClr val="tx1"/>
                </a:solidFill>
              </a:rPr>
              <a:t>DOLORET SIT AMET LOREM IPSUM SERTE AUNQUE SET</a:t>
            </a:r>
          </a:p>
        </p:txBody>
      </p:sp>
      <p:sp>
        <p:nvSpPr>
          <p:cNvPr id="13" name="Title 12">
            <a:extLst>
              <a:ext uri="{FF2B5EF4-FFF2-40B4-BE49-F238E27FC236}">
                <a16:creationId xmlns:a16="http://schemas.microsoft.com/office/drawing/2014/main" id="{3BA361F6-BF03-654A-AF31-7D2ECB45E221}"/>
              </a:ext>
            </a:extLst>
          </p:cNvPr>
          <p:cNvSpPr>
            <a:spLocks noGrp="1"/>
          </p:cNvSpPr>
          <p:nvPr>
            <p:ph type="title"/>
          </p:nvPr>
        </p:nvSpPr>
        <p:spPr>
          <a:xfrm>
            <a:off x="653034" y="1897265"/>
            <a:ext cx="7886700" cy="811034"/>
          </a:xfrm>
        </p:spPr>
        <p:txBody>
          <a:bodyPr/>
          <a:lstStyle/>
          <a:p>
            <a:r>
              <a:rPr lang="en-ES" dirty="0">
                <a:solidFill>
                  <a:schemeClr val="tx1"/>
                </a:solidFill>
              </a:rPr>
              <a:t>LOREM IPSUM DOLORET SIT AMET</a:t>
            </a:r>
          </a:p>
        </p:txBody>
      </p:sp>
      <p:pic>
        <p:nvPicPr>
          <p:cNvPr id="16" name="Picture 15">
            <a:extLst>
              <a:ext uri="{FF2B5EF4-FFF2-40B4-BE49-F238E27FC236}">
                <a16:creationId xmlns:a16="http://schemas.microsoft.com/office/drawing/2014/main" id="{64F8A8F7-A0D4-1B44-9C40-DBD5A6DA1FA6}"/>
              </a:ext>
            </a:extLst>
          </p:cNvPr>
          <p:cNvPicPr>
            <a:picLocks noChangeAspect="1"/>
          </p:cNvPicPr>
          <p:nvPr/>
        </p:nvPicPr>
        <p:blipFill>
          <a:blip r:embed="rId3"/>
          <a:stretch>
            <a:fillRect/>
          </a:stretch>
        </p:blipFill>
        <p:spPr>
          <a:xfrm>
            <a:off x="3771412" y="4097491"/>
            <a:ext cx="1601174" cy="782883"/>
          </a:xfrm>
          <a:prstGeom prst="rect">
            <a:avLst/>
          </a:prstGeom>
        </p:spPr>
      </p:pic>
    </p:spTree>
    <p:extLst>
      <p:ext uri="{BB962C8B-B14F-4D97-AF65-F5344CB8AC3E}">
        <p14:creationId xmlns:p14="http://schemas.microsoft.com/office/powerpoint/2010/main" val="315988260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6CA5704F-1ADE-5F44-9471-9D72EFAFAFD7}"/>
              </a:ext>
            </a:extLst>
          </p:cNvPr>
          <p:cNvSpPr>
            <a:spLocks noGrp="1"/>
          </p:cNvSpPr>
          <p:nvPr>
            <p:ph type="ctrTitle"/>
          </p:nvPr>
        </p:nvSpPr>
        <p:spPr/>
        <p:txBody>
          <a:bodyPr/>
          <a:lstStyle/>
          <a:p>
            <a:r>
              <a:rPr lang="en-ES" dirty="0"/>
              <a:t>Lorem </a:t>
            </a:r>
            <a:br>
              <a:rPr lang="en-ES" dirty="0"/>
            </a:br>
            <a:r>
              <a:rPr lang="en-ES" dirty="0"/>
              <a:t>ipsum sere</a:t>
            </a:r>
            <a:br>
              <a:rPr lang="en-ES" dirty="0"/>
            </a:br>
            <a:r>
              <a:rPr lang="en-ES" dirty="0"/>
              <a:t>dolort sit</a:t>
            </a:r>
          </a:p>
        </p:txBody>
      </p:sp>
      <p:pic>
        <p:nvPicPr>
          <p:cNvPr id="5" name="Picture Placeholder 4">
            <a:extLst>
              <a:ext uri="{FF2B5EF4-FFF2-40B4-BE49-F238E27FC236}">
                <a16:creationId xmlns:a16="http://schemas.microsoft.com/office/drawing/2014/main" id="{6492AC87-51D8-B996-BA13-F403A5A12FD6}"/>
              </a:ext>
            </a:extLst>
          </p:cNvPr>
          <p:cNvPicPr>
            <a:picLocks noGrp="1" noChangeAspect="1"/>
          </p:cNvPicPr>
          <p:nvPr>
            <p:ph type="pic" sz="quarter" idx="19"/>
          </p:nvPr>
        </p:nvPicPr>
        <p:blipFill>
          <a:blip r:embed="rId2"/>
          <a:srcRect l="14084" r="14084"/>
          <a:stretch>
            <a:fillRect/>
          </a:stretch>
        </p:blipFill>
        <p:spPr/>
      </p:pic>
    </p:spTree>
    <p:extLst>
      <p:ext uri="{BB962C8B-B14F-4D97-AF65-F5344CB8AC3E}">
        <p14:creationId xmlns:p14="http://schemas.microsoft.com/office/powerpoint/2010/main" val="367227013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0741750-DA1E-9745-BCEB-5AF6F38ACBFB}"/>
              </a:ext>
            </a:extLst>
          </p:cNvPr>
          <p:cNvSpPr>
            <a:spLocks noGrp="1"/>
          </p:cNvSpPr>
          <p:nvPr>
            <p:ph type="title"/>
          </p:nvPr>
        </p:nvSpPr>
        <p:spPr/>
        <p:txBody>
          <a:bodyPr/>
          <a:lstStyle/>
          <a:p>
            <a:r>
              <a:rPr lang="en-ES" dirty="0"/>
              <a:t>2.</a:t>
            </a:r>
          </a:p>
        </p:txBody>
      </p:sp>
      <p:sp>
        <p:nvSpPr>
          <p:cNvPr id="4" name="Text Placeholder 3">
            <a:extLst>
              <a:ext uri="{FF2B5EF4-FFF2-40B4-BE49-F238E27FC236}">
                <a16:creationId xmlns:a16="http://schemas.microsoft.com/office/drawing/2014/main" id="{E489BE6F-4F19-E145-984D-DB0E312D41A6}"/>
              </a:ext>
            </a:extLst>
          </p:cNvPr>
          <p:cNvSpPr>
            <a:spLocks noGrp="1"/>
          </p:cNvSpPr>
          <p:nvPr>
            <p:ph type="body" sz="quarter" idx="10"/>
          </p:nvPr>
        </p:nvSpPr>
        <p:spPr/>
        <p:txBody>
          <a:bodyPr/>
          <a:lstStyle/>
          <a:p>
            <a:pPr>
              <a:lnSpc>
                <a:spcPts val="2600"/>
              </a:lnSpc>
            </a:pPr>
            <a:r>
              <a:rPr lang="en-ES" dirty="0"/>
              <a:t>LOREM IPSUM</a:t>
            </a:r>
          </a:p>
          <a:p>
            <a:pPr>
              <a:lnSpc>
                <a:spcPts val="2600"/>
              </a:lnSpc>
            </a:pPr>
            <a:r>
              <a:rPr lang="en-ES" dirty="0"/>
              <a:t>DOLORET SIT</a:t>
            </a:r>
          </a:p>
          <a:p>
            <a:pPr>
              <a:lnSpc>
                <a:spcPts val="2600"/>
              </a:lnSpc>
            </a:pPr>
            <a:r>
              <a:rPr lang="en-ES" dirty="0"/>
              <a:t>AMET</a:t>
            </a:r>
          </a:p>
        </p:txBody>
      </p:sp>
      <p:pic>
        <p:nvPicPr>
          <p:cNvPr id="7" name="Picture Placeholder 6">
            <a:extLst>
              <a:ext uri="{FF2B5EF4-FFF2-40B4-BE49-F238E27FC236}">
                <a16:creationId xmlns:a16="http://schemas.microsoft.com/office/drawing/2014/main" id="{ABB5B6F1-5E75-CA1E-21B3-FE9C53A32199}"/>
              </a:ext>
            </a:extLst>
          </p:cNvPr>
          <p:cNvPicPr>
            <a:picLocks noGrp="1" noChangeAspect="1"/>
          </p:cNvPicPr>
          <p:nvPr>
            <p:ph type="pic" sz="quarter" idx="19"/>
          </p:nvPr>
        </p:nvPicPr>
        <p:blipFill>
          <a:blip r:embed="rId2"/>
          <a:srcRect l="14084" r="14084"/>
          <a:stretch>
            <a:fillRect/>
          </a:stretch>
        </p:blipFill>
        <p:spPr/>
      </p:pic>
    </p:spTree>
    <p:extLst>
      <p:ext uri="{BB962C8B-B14F-4D97-AF65-F5344CB8AC3E}">
        <p14:creationId xmlns:p14="http://schemas.microsoft.com/office/powerpoint/2010/main" val="137729119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3" name="Gráfico 4">
            <a:extLst>
              <a:ext uri="{FF2B5EF4-FFF2-40B4-BE49-F238E27FC236}">
                <a16:creationId xmlns:a16="http://schemas.microsoft.com/office/drawing/2014/main" id="{762B7627-60E2-31DD-6712-31778192BF0F}"/>
              </a:ext>
            </a:extLst>
          </p:cNvPr>
          <p:cNvGraphicFramePr/>
          <p:nvPr>
            <p:extLst>
              <p:ext uri="{D42A27DB-BD31-4B8C-83A1-F6EECF244321}">
                <p14:modId xmlns:p14="http://schemas.microsoft.com/office/powerpoint/2010/main" val="1687748507"/>
              </p:ext>
            </p:extLst>
          </p:nvPr>
        </p:nvGraphicFramePr>
        <p:xfrm>
          <a:off x="3131841" y="1408818"/>
          <a:ext cx="4700884" cy="2836157"/>
        </p:xfrm>
        <a:graphic>
          <a:graphicData uri="http://schemas.openxmlformats.org/drawingml/2006/chart">
            <c:chart xmlns:c="http://schemas.openxmlformats.org/drawingml/2006/chart" xmlns:r="http://schemas.openxmlformats.org/officeDocument/2006/relationships" r:id="rId2"/>
          </a:graphicData>
        </a:graphic>
      </p:graphicFrame>
      <p:sp>
        <p:nvSpPr>
          <p:cNvPr id="14" name="Text Placeholder 4">
            <a:extLst>
              <a:ext uri="{FF2B5EF4-FFF2-40B4-BE49-F238E27FC236}">
                <a16:creationId xmlns:a16="http://schemas.microsoft.com/office/drawing/2014/main" id="{3D8AD869-2EA6-EDB2-0ADC-EAD81D776AEF}"/>
              </a:ext>
            </a:extLst>
          </p:cNvPr>
          <p:cNvSpPr>
            <a:spLocks noGrp="1"/>
          </p:cNvSpPr>
          <p:nvPr>
            <p:ph type="body" sz="quarter" idx="10"/>
          </p:nvPr>
        </p:nvSpPr>
        <p:spPr>
          <a:xfrm>
            <a:off x="356854" y="952853"/>
            <a:ext cx="1804456" cy="1430130"/>
          </a:xfrm>
        </p:spPr>
        <p:txBody>
          <a:bodyPr/>
          <a:lstStyle/>
          <a:p>
            <a:r>
              <a:rPr lang="en-ES" dirty="0"/>
              <a:t>Lorem ipsum doloret sit amet aunque</a:t>
            </a:r>
          </a:p>
        </p:txBody>
      </p:sp>
      <p:sp>
        <p:nvSpPr>
          <p:cNvPr id="15" name="Text Placeholder 8">
            <a:extLst>
              <a:ext uri="{FF2B5EF4-FFF2-40B4-BE49-F238E27FC236}">
                <a16:creationId xmlns:a16="http://schemas.microsoft.com/office/drawing/2014/main" id="{64B4F1DF-0E5F-7F5C-0D42-7527FA7D2EFA}"/>
              </a:ext>
            </a:extLst>
          </p:cNvPr>
          <p:cNvSpPr>
            <a:spLocks noGrp="1"/>
          </p:cNvSpPr>
          <p:nvPr>
            <p:ph type="body" sz="quarter" idx="22"/>
          </p:nvPr>
        </p:nvSpPr>
        <p:spPr>
          <a:xfrm>
            <a:off x="356854" y="2010527"/>
            <a:ext cx="1804456" cy="1430130"/>
          </a:xfrm>
        </p:spPr>
        <p:txBody>
          <a:bodyPr/>
          <a:lstStyle/>
          <a:p>
            <a:r>
              <a:rPr lang="en-GB" dirty="0"/>
              <a:t>Lorem ipsum </a:t>
            </a:r>
            <a:r>
              <a:rPr lang="en-GB" dirty="0" err="1"/>
              <a:t>dolor</a:t>
            </a:r>
            <a:r>
              <a:rPr lang="en-GB" dirty="0"/>
              <a:t> sit </a:t>
            </a:r>
            <a:r>
              <a:rPr lang="en-GB" dirty="0" err="1"/>
              <a:t>amet</a:t>
            </a:r>
            <a:r>
              <a:rPr lang="en-GB" dirty="0"/>
              <a:t>, </a:t>
            </a:r>
            <a:r>
              <a:rPr lang="en-GB" dirty="0" err="1"/>
              <a:t>consectetur</a:t>
            </a:r>
            <a:r>
              <a:rPr lang="en-GB" dirty="0"/>
              <a:t> </a:t>
            </a:r>
            <a:r>
              <a:rPr lang="en-GB" dirty="0" err="1"/>
              <a:t>adipiscing</a:t>
            </a:r>
            <a:r>
              <a:rPr lang="en-GB" dirty="0"/>
              <a:t> </a:t>
            </a:r>
            <a:r>
              <a:rPr lang="en-GB" dirty="0" err="1"/>
              <a:t>elit</a:t>
            </a:r>
            <a:r>
              <a:rPr lang="en-GB" dirty="0"/>
              <a:t>, </a:t>
            </a:r>
            <a:r>
              <a:rPr lang="en-GB" dirty="0" err="1"/>
              <a:t>sed</a:t>
            </a:r>
            <a:r>
              <a:rPr lang="en-GB" dirty="0"/>
              <a:t> do </a:t>
            </a:r>
            <a:r>
              <a:rPr lang="en-GB" dirty="0" err="1"/>
              <a:t>eiusmod</a:t>
            </a:r>
            <a:r>
              <a:rPr lang="en-GB" dirty="0"/>
              <a:t> </a:t>
            </a:r>
            <a:r>
              <a:rPr lang="en-GB" dirty="0" err="1"/>
              <a:t>tempor</a:t>
            </a:r>
            <a:r>
              <a:rPr lang="en-GB" dirty="0"/>
              <a:t> </a:t>
            </a:r>
            <a:r>
              <a:rPr lang="en-GB" dirty="0" err="1"/>
              <a:t>incididunt</a:t>
            </a:r>
            <a:r>
              <a:rPr lang="en-GB" dirty="0"/>
              <a:t> </a:t>
            </a:r>
            <a:r>
              <a:rPr lang="en-GB" dirty="0" err="1"/>
              <a:t>ut</a:t>
            </a:r>
            <a:r>
              <a:rPr lang="en-GB" dirty="0"/>
              <a:t> labore et dolore magna </a:t>
            </a:r>
            <a:r>
              <a:rPr lang="en-GB" dirty="0" err="1"/>
              <a:t>aliqua</a:t>
            </a:r>
            <a:r>
              <a:rPr lang="en-GB" dirty="0"/>
              <a:t>. Ut </a:t>
            </a:r>
            <a:r>
              <a:rPr lang="en-GB" dirty="0" err="1"/>
              <a:t>enim</a:t>
            </a:r>
            <a:r>
              <a:rPr lang="en-GB" dirty="0"/>
              <a:t> ad minim </a:t>
            </a:r>
            <a:r>
              <a:rPr lang="en-GB" dirty="0" err="1"/>
              <a:t>veniam</a:t>
            </a:r>
            <a:r>
              <a:rPr lang="en-GB" dirty="0"/>
              <a:t>, </a:t>
            </a:r>
            <a:r>
              <a:rPr lang="en-GB" dirty="0" err="1"/>
              <a:t>quis</a:t>
            </a:r>
            <a:r>
              <a:rPr lang="en-GB" dirty="0"/>
              <a:t> </a:t>
            </a:r>
            <a:r>
              <a:rPr lang="en-GB" dirty="0" err="1"/>
              <a:t>nostrud</a:t>
            </a:r>
            <a:r>
              <a:rPr lang="en-GB" dirty="0"/>
              <a:t> exercitation </a:t>
            </a:r>
            <a:r>
              <a:rPr lang="en-GB" dirty="0" err="1"/>
              <a:t>ullamco</a:t>
            </a:r>
            <a:r>
              <a:rPr lang="en-GB" dirty="0"/>
              <a:t> </a:t>
            </a:r>
            <a:r>
              <a:rPr lang="en-GB" dirty="0" err="1"/>
              <a:t>laboris</a:t>
            </a:r>
            <a:r>
              <a:rPr lang="en-GB" dirty="0"/>
              <a:t> nisi </a:t>
            </a:r>
            <a:r>
              <a:rPr lang="en-GB" dirty="0" err="1"/>
              <a:t>ut</a:t>
            </a:r>
            <a:r>
              <a:rPr lang="en-GB" dirty="0"/>
              <a:t> </a:t>
            </a:r>
            <a:r>
              <a:rPr lang="en-GB" dirty="0" err="1"/>
              <a:t>aliquip</a:t>
            </a:r>
            <a:r>
              <a:rPr lang="en-GB" dirty="0"/>
              <a:t> ex </a:t>
            </a:r>
            <a:r>
              <a:rPr lang="en-GB" dirty="0" err="1"/>
              <a:t>ea</a:t>
            </a:r>
            <a:r>
              <a:rPr lang="en-GB" dirty="0"/>
              <a:t> </a:t>
            </a:r>
            <a:r>
              <a:rPr lang="en-GB" dirty="0" err="1"/>
              <a:t>commodo</a:t>
            </a:r>
            <a:r>
              <a:rPr lang="en-GB" dirty="0"/>
              <a:t> </a:t>
            </a:r>
            <a:r>
              <a:rPr lang="en-GB" dirty="0" err="1"/>
              <a:t>consequat</a:t>
            </a:r>
            <a:r>
              <a:rPr lang="en-GB" dirty="0"/>
              <a:t>. </a:t>
            </a:r>
            <a:endParaRPr lang="en-ES" dirty="0"/>
          </a:p>
        </p:txBody>
      </p:sp>
    </p:spTree>
    <p:extLst>
      <p:ext uri="{BB962C8B-B14F-4D97-AF65-F5344CB8AC3E}">
        <p14:creationId xmlns:p14="http://schemas.microsoft.com/office/powerpoint/2010/main" val="389601433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 Placeholder 4">
            <a:extLst>
              <a:ext uri="{FF2B5EF4-FFF2-40B4-BE49-F238E27FC236}">
                <a16:creationId xmlns:a16="http://schemas.microsoft.com/office/drawing/2014/main" id="{3D8AD869-2EA6-EDB2-0ADC-EAD81D776AEF}"/>
              </a:ext>
            </a:extLst>
          </p:cNvPr>
          <p:cNvSpPr>
            <a:spLocks noGrp="1"/>
          </p:cNvSpPr>
          <p:nvPr>
            <p:ph type="body" sz="quarter" idx="10"/>
          </p:nvPr>
        </p:nvSpPr>
        <p:spPr>
          <a:xfrm>
            <a:off x="356854" y="952853"/>
            <a:ext cx="1804456" cy="1430130"/>
          </a:xfrm>
        </p:spPr>
        <p:txBody>
          <a:bodyPr/>
          <a:lstStyle/>
          <a:p>
            <a:r>
              <a:rPr lang="en-ES" dirty="0"/>
              <a:t>Lorem ipsum doloret sit amet aunque</a:t>
            </a:r>
          </a:p>
        </p:txBody>
      </p:sp>
      <p:sp>
        <p:nvSpPr>
          <p:cNvPr id="15" name="Text Placeholder 8">
            <a:extLst>
              <a:ext uri="{FF2B5EF4-FFF2-40B4-BE49-F238E27FC236}">
                <a16:creationId xmlns:a16="http://schemas.microsoft.com/office/drawing/2014/main" id="{64B4F1DF-0E5F-7F5C-0D42-7527FA7D2EFA}"/>
              </a:ext>
            </a:extLst>
          </p:cNvPr>
          <p:cNvSpPr>
            <a:spLocks noGrp="1"/>
          </p:cNvSpPr>
          <p:nvPr>
            <p:ph type="body" sz="quarter" idx="22"/>
          </p:nvPr>
        </p:nvSpPr>
        <p:spPr>
          <a:xfrm>
            <a:off x="356854" y="2010527"/>
            <a:ext cx="1804456" cy="1430130"/>
          </a:xfrm>
        </p:spPr>
        <p:txBody>
          <a:bodyPr/>
          <a:lstStyle/>
          <a:p>
            <a:r>
              <a:rPr lang="en-GB" dirty="0"/>
              <a:t>Lorem ipsum </a:t>
            </a:r>
            <a:r>
              <a:rPr lang="en-GB" dirty="0" err="1"/>
              <a:t>dolor</a:t>
            </a:r>
            <a:r>
              <a:rPr lang="en-GB" dirty="0"/>
              <a:t> sit </a:t>
            </a:r>
            <a:r>
              <a:rPr lang="en-GB" dirty="0" err="1"/>
              <a:t>amet</a:t>
            </a:r>
            <a:r>
              <a:rPr lang="en-GB" dirty="0"/>
              <a:t>, </a:t>
            </a:r>
            <a:r>
              <a:rPr lang="en-GB" dirty="0" err="1"/>
              <a:t>consectetur</a:t>
            </a:r>
            <a:r>
              <a:rPr lang="en-GB" dirty="0"/>
              <a:t> </a:t>
            </a:r>
            <a:r>
              <a:rPr lang="en-GB" dirty="0" err="1"/>
              <a:t>adipiscing</a:t>
            </a:r>
            <a:r>
              <a:rPr lang="en-GB" dirty="0"/>
              <a:t> </a:t>
            </a:r>
            <a:r>
              <a:rPr lang="en-GB" dirty="0" err="1"/>
              <a:t>elit</a:t>
            </a:r>
            <a:r>
              <a:rPr lang="en-GB" dirty="0"/>
              <a:t>, </a:t>
            </a:r>
            <a:r>
              <a:rPr lang="en-GB" dirty="0" err="1"/>
              <a:t>sed</a:t>
            </a:r>
            <a:r>
              <a:rPr lang="en-GB" dirty="0"/>
              <a:t> do </a:t>
            </a:r>
            <a:r>
              <a:rPr lang="en-GB" dirty="0" err="1"/>
              <a:t>eiusmod</a:t>
            </a:r>
            <a:r>
              <a:rPr lang="en-GB" dirty="0"/>
              <a:t> </a:t>
            </a:r>
            <a:r>
              <a:rPr lang="en-GB" dirty="0" err="1"/>
              <a:t>tempor</a:t>
            </a:r>
            <a:r>
              <a:rPr lang="en-GB" dirty="0"/>
              <a:t> </a:t>
            </a:r>
            <a:r>
              <a:rPr lang="en-GB" dirty="0" err="1"/>
              <a:t>incididunt</a:t>
            </a:r>
            <a:r>
              <a:rPr lang="en-GB" dirty="0"/>
              <a:t> </a:t>
            </a:r>
            <a:r>
              <a:rPr lang="en-GB" dirty="0" err="1"/>
              <a:t>ut</a:t>
            </a:r>
            <a:r>
              <a:rPr lang="en-GB" dirty="0"/>
              <a:t> labore et dolore magna </a:t>
            </a:r>
            <a:r>
              <a:rPr lang="en-GB" dirty="0" err="1"/>
              <a:t>aliqua</a:t>
            </a:r>
            <a:r>
              <a:rPr lang="en-GB" dirty="0"/>
              <a:t>. Ut </a:t>
            </a:r>
            <a:r>
              <a:rPr lang="en-GB" dirty="0" err="1"/>
              <a:t>enim</a:t>
            </a:r>
            <a:r>
              <a:rPr lang="en-GB" dirty="0"/>
              <a:t> ad minim </a:t>
            </a:r>
            <a:r>
              <a:rPr lang="en-GB" dirty="0" err="1"/>
              <a:t>veniam</a:t>
            </a:r>
            <a:r>
              <a:rPr lang="en-GB" dirty="0"/>
              <a:t>, </a:t>
            </a:r>
            <a:r>
              <a:rPr lang="en-GB" dirty="0" err="1"/>
              <a:t>quis</a:t>
            </a:r>
            <a:r>
              <a:rPr lang="en-GB" dirty="0"/>
              <a:t> </a:t>
            </a:r>
            <a:r>
              <a:rPr lang="en-GB" dirty="0" err="1"/>
              <a:t>nostrud</a:t>
            </a:r>
            <a:r>
              <a:rPr lang="en-GB" dirty="0"/>
              <a:t> exercitation </a:t>
            </a:r>
            <a:r>
              <a:rPr lang="en-GB" dirty="0" err="1"/>
              <a:t>ullamco</a:t>
            </a:r>
            <a:r>
              <a:rPr lang="en-GB" dirty="0"/>
              <a:t> </a:t>
            </a:r>
            <a:r>
              <a:rPr lang="en-GB" dirty="0" err="1"/>
              <a:t>laboris</a:t>
            </a:r>
            <a:r>
              <a:rPr lang="en-GB" dirty="0"/>
              <a:t> nisi </a:t>
            </a:r>
            <a:r>
              <a:rPr lang="en-GB" dirty="0" err="1"/>
              <a:t>ut</a:t>
            </a:r>
            <a:r>
              <a:rPr lang="en-GB" dirty="0"/>
              <a:t> </a:t>
            </a:r>
            <a:r>
              <a:rPr lang="en-GB" dirty="0" err="1"/>
              <a:t>aliquip</a:t>
            </a:r>
            <a:r>
              <a:rPr lang="en-GB" dirty="0"/>
              <a:t> ex </a:t>
            </a:r>
            <a:r>
              <a:rPr lang="en-GB" dirty="0" err="1"/>
              <a:t>ea</a:t>
            </a:r>
            <a:r>
              <a:rPr lang="en-GB" dirty="0"/>
              <a:t> </a:t>
            </a:r>
            <a:r>
              <a:rPr lang="en-GB" dirty="0" err="1"/>
              <a:t>commodo</a:t>
            </a:r>
            <a:r>
              <a:rPr lang="en-GB" dirty="0"/>
              <a:t> </a:t>
            </a:r>
            <a:r>
              <a:rPr lang="en-GB" dirty="0" err="1"/>
              <a:t>consequat</a:t>
            </a:r>
            <a:r>
              <a:rPr lang="en-GB" dirty="0"/>
              <a:t>. </a:t>
            </a:r>
            <a:endParaRPr lang="en-ES" dirty="0"/>
          </a:p>
        </p:txBody>
      </p:sp>
      <p:graphicFrame>
        <p:nvGraphicFramePr>
          <p:cNvPr id="6" name="Gráfico 5">
            <a:extLst>
              <a:ext uri="{FF2B5EF4-FFF2-40B4-BE49-F238E27FC236}">
                <a16:creationId xmlns:a16="http://schemas.microsoft.com/office/drawing/2014/main" id="{0ABFF254-D880-BA93-BAAE-4D993D087E24}"/>
              </a:ext>
            </a:extLst>
          </p:cNvPr>
          <p:cNvGraphicFramePr/>
          <p:nvPr>
            <p:extLst>
              <p:ext uri="{D42A27DB-BD31-4B8C-83A1-F6EECF244321}">
                <p14:modId xmlns:p14="http://schemas.microsoft.com/office/powerpoint/2010/main" val="1896743541"/>
              </p:ext>
            </p:extLst>
          </p:nvPr>
        </p:nvGraphicFramePr>
        <p:xfrm>
          <a:off x="3131840" y="1332836"/>
          <a:ext cx="4787899" cy="2996158"/>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04764655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a:extLst>
              <a:ext uri="{FF2B5EF4-FFF2-40B4-BE49-F238E27FC236}">
                <a16:creationId xmlns:a16="http://schemas.microsoft.com/office/drawing/2014/main" id="{4D1C5501-BB53-074C-A5A5-8DDF4A6BE026}"/>
              </a:ext>
            </a:extLst>
          </p:cNvPr>
          <p:cNvSpPr>
            <a:spLocks noGrp="1"/>
          </p:cNvSpPr>
          <p:nvPr>
            <p:ph type="body" sz="half" idx="2"/>
          </p:nvPr>
        </p:nvSpPr>
        <p:spPr/>
        <p:txBody>
          <a:bodyPr>
            <a:noAutofit/>
          </a:bodyPr>
          <a:lstStyle/>
          <a:p>
            <a:r>
              <a:rPr lang="en-ES" dirty="0"/>
              <a:t>01</a:t>
            </a:r>
          </a:p>
          <a:p>
            <a:endParaRPr lang="en-ES" dirty="0"/>
          </a:p>
          <a:p>
            <a:r>
              <a:rPr lang="en-ES" dirty="0"/>
              <a:t>02</a:t>
            </a:r>
          </a:p>
          <a:p>
            <a:endParaRPr lang="en-ES" dirty="0"/>
          </a:p>
          <a:p>
            <a:r>
              <a:rPr lang="en-ES" dirty="0"/>
              <a:t>03</a:t>
            </a:r>
          </a:p>
          <a:p>
            <a:endParaRPr lang="en-ES" dirty="0"/>
          </a:p>
          <a:p>
            <a:r>
              <a:rPr lang="en-ES" dirty="0"/>
              <a:t>04</a:t>
            </a:r>
          </a:p>
          <a:p>
            <a:endParaRPr lang="en-ES" dirty="0"/>
          </a:p>
          <a:p>
            <a:r>
              <a:rPr lang="en-ES" dirty="0"/>
              <a:t>05</a:t>
            </a:r>
          </a:p>
        </p:txBody>
      </p:sp>
      <p:sp>
        <p:nvSpPr>
          <p:cNvPr id="8" name="Title 7">
            <a:extLst>
              <a:ext uri="{FF2B5EF4-FFF2-40B4-BE49-F238E27FC236}">
                <a16:creationId xmlns:a16="http://schemas.microsoft.com/office/drawing/2014/main" id="{520AD5D5-D545-784C-9ED1-90B520083CA5}"/>
              </a:ext>
            </a:extLst>
          </p:cNvPr>
          <p:cNvSpPr>
            <a:spLocks noGrp="1"/>
          </p:cNvSpPr>
          <p:nvPr>
            <p:ph type="ctrTitle"/>
          </p:nvPr>
        </p:nvSpPr>
        <p:spPr/>
        <p:txBody>
          <a:bodyPr/>
          <a:lstStyle/>
          <a:p>
            <a:r>
              <a:rPr lang="en-ES" dirty="0"/>
              <a:t>INDICE</a:t>
            </a:r>
          </a:p>
        </p:txBody>
      </p:sp>
      <p:sp>
        <p:nvSpPr>
          <p:cNvPr id="11" name="Text Placeholder 10">
            <a:extLst>
              <a:ext uri="{FF2B5EF4-FFF2-40B4-BE49-F238E27FC236}">
                <a16:creationId xmlns:a16="http://schemas.microsoft.com/office/drawing/2014/main" id="{25BBA98D-10F2-E54E-9C33-183F88A11D96}"/>
              </a:ext>
            </a:extLst>
          </p:cNvPr>
          <p:cNvSpPr>
            <a:spLocks noGrp="1"/>
          </p:cNvSpPr>
          <p:nvPr>
            <p:ph type="body" sz="half" idx="11"/>
          </p:nvPr>
        </p:nvSpPr>
        <p:spPr/>
        <p:txBody>
          <a:bodyPr>
            <a:noAutofit/>
          </a:bodyPr>
          <a:lstStyle/>
          <a:p>
            <a:r>
              <a:rPr lang="es-ES" dirty="0" err="1"/>
              <a:t>Lorem</a:t>
            </a:r>
            <a:r>
              <a:rPr lang="es-ES" dirty="0"/>
              <a:t> </a:t>
            </a:r>
            <a:r>
              <a:rPr lang="es-ES" dirty="0" err="1"/>
              <a:t>ipsum</a:t>
            </a:r>
            <a:r>
              <a:rPr lang="es-ES" dirty="0"/>
              <a:t> dolor </a:t>
            </a:r>
            <a:r>
              <a:rPr lang="es-ES" dirty="0" err="1"/>
              <a:t>est</a:t>
            </a:r>
            <a:r>
              <a:rPr lang="es-ES" dirty="0"/>
              <a:t> </a:t>
            </a:r>
            <a:r>
              <a:rPr lang="es-ES" dirty="0" err="1"/>
              <a:t>consect</a:t>
            </a:r>
            <a:r>
              <a:rPr lang="es-ES" dirty="0"/>
              <a:t> </a:t>
            </a:r>
            <a:r>
              <a:rPr lang="es-ES" dirty="0" err="1"/>
              <a:t>adipiscing</a:t>
            </a:r>
            <a:r>
              <a:rPr lang="es-ES" dirty="0"/>
              <a:t> </a:t>
            </a:r>
            <a:r>
              <a:rPr lang="es-ES" dirty="0" err="1"/>
              <a:t>elit</a:t>
            </a:r>
            <a:r>
              <a:rPr lang="es-ES" dirty="0"/>
              <a:t> </a:t>
            </a:r>
            <a:r>
              <a:rPr lang="es-ES" dirty="0" err="1"/>
              <a:t>doner</a:t>
            </a:r>
            <a:r>
              <a:rPr lang="es-ES" dirty="0"/>
              <a:t> </a:t>
            </a:r>
            <a:r>
              <a:rPr lang="es-ES" dirty="0" err="1"/>
              <a:t>aset</a:t>
            </a:r>
            <a:endParaRPr lang="es-ES" dirty="0"/>
          </a:p>
          <a:p>
            <a:endParaRPr lang="es-ES" dirty="0"/>
          </a:p>
          <a:p>
            <a:r>
              <a:rPr lang="es-ES" dirty="0" err="1"/>
              <a:t>Lorem</a:t>
            </a:r>
            <a:r>
              <a:rPr lang="es-ES" dirty="0"/>
              <a:t> </a:t>
            </a:r>
            <a:r>
              <a:rPr lang="es-ES" dirty="0" err="1"/>
              <a:t>ipsum</a:t>
            </a:r>
            <a:r>
              <a:rPr lang="es-ES" dirty="0"/>
              <a:t> dolor </a:t>
            </a:r>
            <a:r>
              <a:rPr lang="es-ES" dirty="0" err="1"/>
              <a:t>est</a:t>
            </a:r>
            <a:r>
              <a:rPr lang="es-ES" dirty="0"/>
              <a:t> </a:t>
            </a:r>
            <a:r>
              <a:rPr lang="es-ES" dirty="0" err="1"/>
              <a:t>consect</a:t>
            </a:r>
            <a:r>
              <a:rPr lang="es-ES" dirty="0"/>
              <a:t> </a:t>
            </a:r>
            <a:r>
              <a:rPr lang="es-ES" dirty="0" err="1"/>
              <a:t>adipiscing</a:t>
            </a:r>
            <a:r>
              <a:rPr lang="es-ES" dirty="0"/>
              <a:t> </a:t>
            </a:r>
            <a:r>
              <a:rPr lang="es-ES" dirty="0" err="1"/>
              <a:t>elit</a:t>
            </a:r>
            <a:r>
              <a:rPr lang="es-ES" dirty="0"/>
              <a:t> </a:t>
            </a:r>
            <a:r>
              <a:rPr lang="es-ES" dirty="0" err="1"/>
              <a:t>doner</a:t>
            </a:r>
            <a:r>
              <a:rPr lang="es-ES" dirty="0"/>
              <a:t> </a:t>
            </a:r>
            <a:r>
              <a:rPr lang="es-ES" dirty="0" err="1"/>
              <a:t>aset</a:t>
            </a:r>
            <a:endParaRPr lang="es-ES" dirty="0"/>
          </a:p>
          <a:p>
            <a:endParaRPr lang="es-ES" dirty="0"/>
          </a:p>
          <a:p>
            <a:r>
              <a:rPr lang="es-ES" dirty="0" err="1"/>
              <a:t>Lorem</a:t>
            </a:r>
            <a:r>
              <a:rPr lang="es-ES" dirty="0"/>
              <a:t> </a:t>
            </a:r>
            <a:r>
              <a:rPr lang="es-ES" dirty="0" err="1"/>
              <a:t>ipsum</a:t>
            </a:r>
            <a:r>
              <a:rPr lang="es-ES" dirty="0"/>
              <a:t> dolor </a:t>
            </a:r>
            <a:r>
              <a:rPr lang="es-ES" dirty="0" err="1"/>
              <a:t>est</a:t>
            </a:r>
            <a:r>
              <a:rPr lang="es-ES" dirty="0"/>
              <a:t> </a:t>
            </a:r>
            <a:r>
              <a:rPr lang="es-ES" dirty="0" err="1"/>
              <a:t>consect</a:t>
            </a:r>
            <a:r>
              <a:rPr lang="es-ES" dirty="0"/>
              <a:t> </a:t>
            </a:r>
            <a:r>
              <a:rPr lang="es-ES" dirty="0" err="1"/>
              <a:t>adipiscing</a:t>
            </a:r>
            <a:r>
              <a:rPr lang="es-ES" dirty="0"/>
              <a:t> </a:t>
            </a:r>
            <a:r>
              <a:rPr lang="es-ES" dirty="0" err="1"/>
              <a:t>elit</a:t>
            </a:r>
            <a:r>
              <a:rPr lang="es-ES" dirty="0"/>
              <a:t> </a:t>
            </a:r>
            <a:r>
              <a:rPr lang="es-ES" dirty="0" err="1"/>
              <a:t>doner</a:t>
            </a:r>
            <a:r>
              <a:rPr lang="es-ES" dirty="0"/>
              <a:t> </a:t>
            </a:r>
            <a:r>
              <a:rPr lang="es-ES" dirty="0" err="1"/>
              <a:t>aset</a:t>
            </a:r>
            <a:endParaRPr lang="es-ES" dirty="0"/>
          </a:p>
          <a:p>
            <a:endParaRPr lang="es-ES" dirty="0"/>
          </a:p>
          <a:p>
            <a:r>
              <a:rPr lang="es-ES" dirty="0" err="1"/>
              <a:t>Lorem</a:t>
            </a:r>
            <a:r>
              <a:rPr lang="es-ES" dirty="0"/>
              <a:t> </a:t>
            </a:r>
            <a:r>
              <a:rPr lang="es-ES" dirty="0" err="1"/>
              <a:t>ipsum</a:t>
            </a:r>
            <a:r>
              <a:rPr lang="es-ES" dirty="0"/>
              <a:t> dolor </a:t>
            </a:r>
            <a:r>
              <a:rPr lang="es-ES" dirty="0" err="1"/>
              <a:t>est</a:t>
            </a:r>
            <a:r>
              <a:rPr lang="es-ES" dirty="0"/>
              <a:t> </a:t>
            </a:r>
            <a:r>
              <a:rPr lang="es-ES" dirty="0" err="1"/>
              <a:t>consect</a:t>
            </a:r>
            <a:r>
              <a:rPr lang="es-ES" dirty="0"/>
              <a:t> </a:t>
            </a:r>
            <a:r>
              <a:rPr lang="es-ES" dirty="0" err="1"/>
              <a:t>adipiscing</a:t>
            </a:r>
            <a:r>
              <a:rPr lang="es-ES" dirty="0"/>
              <a:t> </a:t>
            </a:r>
            <a:r>
              <a:rPr lang="es-ES" dirty="0" err="1"/>
              <a:t>elit</a:t>
            </a:r>
            <a:r>
              <a:rPr lang="es-ES" dirty="0"/>
              <a:t> </a:t>
            </a:r>
            <a:r>
              <a:rPr lang="es-ES" dirty="0" err="1"/>
              <a:t>doner</a:t>
            </a:r>
            <a:r>
              <a:rPr lang="es-ES" dirty="0"/>
              <a:t> </a:t>
            </a:r>
            <a:r>
              <a:rPr lang="es-ES" dirty="0" err="1"/>
              <a:t>aset</a:t>
            </a:r>
            <a:endParaRPr lang="es-ES" dirty="0"/>
          </a:p>
          <a:p>
            <a:endParaRPr lang="es-ES" dirty="0"/>
          </a:p>
          <a:p>
            <a:r>
              <a:rPr lang="es-ES" dirty="0" err="1"/>
              <a:t>Lorem</a:t>
            </a:r>
            <a:r>
              <a:rPr lang="es-ES" dirty="0"/>
              <a:t> </a:t>
            </a:r>
            <a:r>
              <a:rPr lang="es-ES" dirty="0" err="1"/>
              <a:t>ipsum</a:t>
            </a:r>
            <a:r>
              <a:rPr lang="es-ES" dirty="0"/>
              <a:t> dolor </a:t>
            </a:r>
            <a:r>
              <a:rPr lang="es-ES" dirty="0" err="1"/>
              <a:t>est</a:t>
            </a:r>
            <a:r>
              <a:rPr lang="es-ES" dirty="0"/>
              <a:t> </a:t>
            </a:r>
            <a:r>
              <a:rPr lang="es-ES" dirty="0" err="1"/>
              <a:t>consect</a:t>
            </a:r>
            <a:r>
              <a:rPr lang="es-ES" dirty="0"/>
              <a:t> </a:t>
            </a:r>
            <a:r>
              <a:rPr lang="es-ES" dirty="0" err="1"/>
              <a:t>adipiscing</a:t>
            </a:r>
            <a:r>
              <a:rPr lang="es-ES" dirty="0"/>
              <a:t> </a:t>
            </a:r>
            <a:r>
              <a:rPr lang="es-ES" dirty="0" err="1"/>
              <a:t>elit</a:t>
            </a:r>
            <a:r>
              <a:rPr lang="es-ES" dirty="0"/>
              <a:t> </a:t>
            </a:r>
            <a:r>
              <a:rPr lang="es-ES" dirty="0" err="1"/>
              <a:t>doner</a:t>
            </a:r>
            <a:r>
              <a:rPr lang="es-ES" dirty="0"/>
              <a:t> </a:t>
            </a:r>
            <a:r>
              <a:rPr lang="es-ES" dirty="0" err="1"/>
              <a:t>aset</a:t>
            </a:r>
            <a:endParaRPr lang="es-ES" dirty="0"/>
          </a:p>
          <a:p>
            <a:endParaRPr lang="es-ES" dirty="0"/>
          </a:p>
          <a:p>
            <a:endParaRPr lang="en-ES" dirty="0"/>
          </a:p>
        </p:txBody>
      </p:sp>
      <p:pic>
        <p:nvPicPr>
          <p:cNvPr id="5" name="Picture Placeholder 4">
            <a:extLst>
              <a:ext uri="{FF2B5EF4-FFF2-40B4-BE49-F238E27FC236}">
                <a16:creationId xmlns:a16="http://schemas.microsoft.com/office/drawing/2014/main" id="{835F1E23-46B8-1C8A-BF69-55F7CC8EA98C}"/>
              </a:ext>
            </a:extLst>
          </p:cNvPr>
          <p:cNvPicPr>
            <a:picLocks noGrp="1" noChangeAspect="1"/>
          </p:cNvPicPr>
          <p:nvPr>
            <p:ph type="pic" sz="quarter" idx="19"/>
          </p:nvPr>
        </p:nvPicPr>
        <p:blipFill rotWithShape="1">
          <a:blip r:embed="rId2"/>
          <a:srcRect l="26193" r="9622"/>
          <a:stretch/>
        </p:blipFill>
        <p:spPr>
          <a:xfrm>
            <a:off x="4005224" y="4987"/>
            <a:ext cx="5127625" cy="5143499"/>
          </a:xfrm>
        </p:spPr>
      </p:pic>
    </p:spTree>
    <p:extLst>
      <p:ext uri="{BB962C8B-B14F-4D97-AF65-F5344CB8AC3E}">
        <p14:creationId xmlns:p14="http://schemas.microsoft.com/office/powerpoint/2010/main" val="123583710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a:extLst>
              <a:ext uri="{FF2B5EF4-FFF2-40B4-BE49-F238E27FC236}">
                <a16:creationId xmlns:a16="http://schemas.microsoft.com/office/drawing/2014/main" id="{1F468E43-8FEF-414E-A058-F5D723394CB8}"/>
              </a:ext>
            </a:extLst>
          </p:cNvPr>
          <p:cNvSpPr>
            <a:spLocks noGrp="1"/>
          </p:cNvSpPr>
          <p:nvPr>
            <p:ph type="body" sz="quarter" idx="10"/>
          </p:nvPr>
        </p:nvSpPr>
        <p:spPr>
          <a:prstGeom prst="rect">
            <a:avLst/>
          </a:prstGeom>
        </p:spPr>
        <p:txBody>
          <a:bodyPr/>
          <a:lstStyle/>
          <a:p>
            <a:pPr marL="12700" lvl="0" indent="-12700" algn="just" defTabSz="953846">
              <a:lnSpc>
                <a:spcPts val="1400"/>
              </a:lnSpc>
              <a:spcBef>
                <a:spcPts val="600"/>
              </a:spcBef>
              <a:buClr>
                <a:srgbClr val="305EA2"/>
              </a:buClr>
              <a:buSzPct val="100000"/>
              <a:buFont typeface="Verdana" panose="020B0604030504040204" pitchFamily="34" charset="0"/>
              <a:buChar char="»"/>
              <a:defRPr/>
            </a:pPr>
            <a:r>
              <a:rPr lang="en-US" sz="900" dirty="0">
                <a:latin typeface="Calibri Light" panose="020F0302020204030204" pitchFamily="34" charset="0"/>
                <a:cs typeface="Calibri Light" panose="020F0302020204030204" pitchFamily="34" charset="0"/>
              </a:rPr>
              <a:t>Investors will be able to exit the San </a:t>
            </a:r>
            <a:r>
              <a:rPr lang="en-US" sz="900" dirty="0" err="1">
                <a:latin typeface="Calibri Light" panose="020F0302020204030204" pitchFamily="34" charset="0"/>
                <a:cs typeface="Calibri Light" panose="020F0302020204030204" pitchFamily="34" charset="0"/>
              </a:rPr>
              <a:t>Cugat</a:t>
            </a:r>
            <a:r>
              <a:rPr lang="en-US" sz="900" dirty="0">
                <a:latin typeface="Calibri Light" panose="020F0302020204030204" pitchFamily="34" charset="0"/>
                <a:cs typeface="Calibri Light" panose="020F0302020204030204" pitchFamily="34" charset="0"/>
              </a:rPr>
              <a:t> land that has been suffering very large planning delays due to a politically divided municipality. Infrastructure works are not estimated to start for at least another 4 years</a:t>
            </a:r>
          </a:p>
          <a:p>
            <a:pPr marL="12700" lvl="0" indent="-12700" algn="just" defTabSz="953846">
              <a:lnSpc>
                <a:spcPts val="1400"/>
              </a:lnSpc>
              <a:spcBef>
                <a:spcPts val="600"/>
              </a:spcBef>
              <a:buClr>
                <a:srgbClr val="305EA2"/>
              </a:buClr>
              <a:buSzPct val="100000"/>
              <a:buFont typeface="Verdana" panose="020B0604030504040204" pitchFamily="34" charset="0"/>
              <a:buChar char="»"/>
              <a:defRPr/>
            </a:pPr>
            <a:r>
              <a:rPr lang="en-US" sz="900" dirty="0">
                <a:latin typeface="Calibri Light" panose="020F0302020204030204" pitchFamily="34" charset="0"/>
                <a:cs typeface="Calibri Light" panose="020F0302020204030204" pitchFamily="34" charset="0"/>
              </a:rPr>
              <a:t>Investors will acquire a very well-located plot in </a:t>
            </a:r>
            <a:r>
              <a:rPr lang="en-US" sz="900" dirty="0" err="1">
                <a:latin typeface="Calibri Light" panose="020F0302020204030204" pitchFamily="34" charset="0"/>
                <a:cs typeface="Calibri Light" panose="020F0302020204030204" pitchFamily="34" charset="0"/>
              </a:rPr>
              <a:t>Vulpalleres</a:t>
            </a:r>
            <a:r>
              <a:rPr lang="en-US" sz="900" dirty="0">
                <a:latin typeface="Calibri Light" panose="020F0302020204030204" pitchFamily="34" charset="0"/>
                <a:cs typeface="Calibri Light" panose="020F0302020204030204" pitchFamily="34" charset="0"/>
              </a:rPr>
              <a:t>, 19km away from Barcelona city </a:t>
            </a:r>
            <a:r>
              <a:rPr lang="en-US" sz="900" dirty="0" err="1">
                <a:latin typeface="Calibri Light" panose="020F0302020204030204" pitchFamily="34" charset="0"/>
                <a:cs typeface="Calibri Light" panose="020F0302020204030204" pitchFamily="34" charset="0"/>
              </a:rPr>
              <a:t>centre</a:t>
            </a:r>
            <a:r>
              <a:rPr lang="en-US" sz="900" dirty="0">
                <a:latin typeface="Calibri Light" panose="020F0302020204030204" pitchFamily="34" charset="0"/>
                <a:cs typeface="Calibri Light" panose="020F0302020204030204" pitchFamily="34" charset="0"/>
              </a:rPr>
              <a:t>, where comparable units have an average price of 3,520 €/SQM</a:t>
            </a:r>
            <a:r>
              <a:rPr lang="en-US" sz="900" baseline="30000" dirty="0">
                <a:latin typeface="Calibri Light" panose="020F0302020204030204" pitchFamily="34" charset="0"/>
                <a:cs typeface="Calibri Light" panose="020F0302020204030204" pitchFamily="34" charset="0"/>
              </a:rPr>
              <a:t>1</a:t>
            </a:r>
            <a:r>
              <a:rPr lang="en-US" sz="900" dirty="0">
                <a:latin typeface="Calibri Light" panose="020F0302020204030204" pitchFamily="34" charset="0"/>
                <a:cs typeface="Calibri Light" panose="020F0302020204030204" pitchFamily="34" charset="0"/>
              </a:rPr>
              <a:t> and 432,824 €/unit</a:t>
            </a:r>
          </a:p>
          <a:p>
            <a:pPr marL="12700" lvl="0" indent="-12700" algn="just" defTabSz="953846">
              <a:lnSpc>
                <a:spcPts val="1400"/>
              </a:lnSpc>
              <a:spcBef>
                <a:spcPts val="600"/>
              </a:spcBef>
              <a:buClr>
                <a:srgbClr val="305EA2"/>
              </a:buClr>
              <a:buSzPct val="100000"/>
              <a:buFont typeface="Verdana" panose="020B0604030504040204" pitchFamily="34" charset="0"/>
              <a:buChar char="»"/>
              <a:defRPr/>
            </a:pPr>
            <a:r>
              <a:rPr lang="en-US" sz="900" dirty="0">
                <a:latin typeface="Calibri Light" panose="020F0302020204030204" pitchFamily="34" charset="0"/>
                <a:cs typeface="Calibri Light" panose="020F0302020204030204" pitchFamily="34" charset="0"/>
              </a:rPr>
              <a:t>The combined net margin of both transactions is estimated to be distributed to investors in Q4 2021</a:t>
            </a:r>
            <a:endParaRPr lang="en-US" dirty="0"/>
          </a:p>
          <a:p>
            <a:pPr marL="12700" lvl="0" indent="-12700" algn="just" defTabSz="953846">
              <a:lnSpc>
                <a:spcPts val="1400"/>
              </a:lnSpc>
              <a:spcBef>
                <a:spcPts val="600"/>
              </a:spcBef>
              <a:buClr>
                <a:srgbClr val="305EA2"/>
              </a:buClr>
              <a:buSzPct val="100000"/>
              <a:buFont typeface="Verdana" panose="020B0604030504040204" pitchFamily="34" charset="0"/>
              <a:buChar char="»"/>
              <a:defRPr/>
            </a:pPr>
            <a:r>
              <a:rPr lang="en-US" dirty="0"/>
              <a:t>Investors will be able to exit the San </a:t>
            </a:r>
            <a:r>
              <a:rPr lang="en-US" dirty="0" err="1"/>
              <a:t>Cugat</a:t>
            </a:r>
            <a:r>
              <a:rPr lang="en-US" dirty="0"/>
              <a:t> land that has been suffering very large planning delays due to a politically divided municipality. Infrastructure works are not estimated to start for at least another 4 years</a:t>
            </a:r>
          </a:p>
          <a:p>
            <a:pPr marL="12700" lvl="0" indent="-12700" algn="just" defTabSz="953846">
              <a:lnSpc>
                <a:spcPts val="1400"/>
              </a:lnSpc>
              <a:spcBef>
                <a:spcPts val="600"/>
              </a:spcBef>
              <a:buClr>
                <a:srgbClr val="305EA2"/>
              </a:buClr>
              <a:buSzPct val="100000"/>
              <a:buFont typeface="Verdana" panose="020B0604030504040204" pitchFamily="34" charset="0"/>
              <a:buChar char="»"/>
              <a:defRPr/>
            </a:pPr>
            <a:r>
              <a:rPr lang="en-US" dirty="0"/>
              <a:t>Investors will acquire a very well-located plot in </a:t>
            </a:r>
            <a:r>
              <a:rPr lang="en-US" dirty="0" err="1"/>
              <a:t>Vulpalleres</a:t>
            </a:r>
            <a:r>
              <a:rPr lang="en-US" dirty="0"/>
              <a:t>, 19km away from Barcelona city </a:t>
            </a:r>
            <a:r>
              <a:rPr lang="en-US" dirty="0" err="1"/>
              <a:t>centre</a:t>
            </a:r>
            <a:r>
              <a:rPr lang="en-US" dirty="0"/>
              <a:t>, where comparable units have an average price of 3,520 €/SQM</a:t>
            </a:r>
            <a:r>
              <a:rPr lang="en-US" baseline="30000" dirty="0"/>
              <a:t>1</a:t>
            </a:r>
            <a:r>
              <a:rPr lang="en-US" dirty="0"/>
              <a:t> and 432,824 €/unit</a:t>
            </a:r>
          </a:p>
          <a:p>
            <a:pPr marL="12700" lvl="0" indent="-12700" algn="just" defTabSz="953846">
              <a:lnSpc>
                <a:spcPts val="1400"/>
              </a:lnSpc>
              <a:spcBef>
                <a:spcPts val="600"/>
              </a:spcBef>
              <a:buClr>
                <a:srgbClr val="305EA2"/>
              </a:buClr>
              <a:buSzPct val="100000"/>
              <a:buFont typeface="Verdana" panose="020B0604030504040204" pitchFamily="34" charset="0"/>
              <a:buChar char="»"/>
              <a:defRPr/>
            </a:pPr>
            <a:r>
              <a:rPr lang="en-US" dirty="0"/>
              <a:t>The combined net margin of both transactions is estimated to be distributed to investors in Q4 2021</a:t>
            </a:r>
          </a:p>
          <a:p>
            <a:pPr marL="12700" lvl="0" indent="-12700" algn="just" defTabSz="953846">
              <a:lnSpc>
                <a:spcPts val="1400"/>
              </a:lnSpc>
              <a:spcBef>
                <a:spcPts val="600"/>
              </a:spcBef>
              <a:buClr>
                <a:srgbClr val="305EA2"/>
              </a:buClr>
              <a:buSzPct val="100000"/>
              <a:buFont typeface="Verdana" panose="020B0604030504040204" pitchFamily="34" charset="0"/>
              <a:buChar char="»"/>
              <a:defRPr/>
            </a:pPr>
            <a:r>
              <a:rPr lang="en-US" dirty="0"/>
              <a:t>Investors will be able to exit the San </a:t>
            </a:r>
            <a:r>
              <a:rPr lang="en-US" dirty="0" err="1"/>
              <a:t>Cugat</a:t>
            </a:r>
            <a:r>
              <a:rPr lang="en-US" dirty="0"/>
              <a:t> land that has been suffering very large planning delays due to a politically divided municipality. Infrastructure works are not estimated to start for at least another 4 years</a:t>
            </a:r>
            <a:endParaRPr lang="en-ES" sz="900" dirty="0">
              <a:latin typeface="Calibri Light" panose="020F0302020204030204" pitchFamily="34" charset="0"/>
              <a:cs typeface="Calibri Light" panose="020F0302020204030204" pitchFamily="34" charset="0"/>
            </a:endParaRPr>
          </a:p>
        </p:txBody>
      </p:sp>
      <p:sp>
        <p:nvSpPr>
          <p:cNvPr id="2" name="Text Placeholder 1">
            <a:extLst>
              <a:ext uri="{FF2B5EF4-FFF2-40B4-BE49-F238E27FC236}">
                <a16:creationId xmlns:a16="http://schemas.microsoft.com/office/drawing/2014/main" id="{74441353-3229-8740-BBAB-78C7145D9990}"/>
              </a:ext>
            </a:extLst>
          </p:cNvPr>
          <p:cNvSpPr>
            <a:spLocks noGrp="1"/>
          </p:cNvSpPr>
          <p:nvPr>
            <p:ph type="body" sz="quarter" idx="11"/>
          </p:nvPr>
        </p:nvSpPr>
        <p:spPr/>
        <p:txBody>
          <a:bodyPr/>
          <a:lstStyle/>
          <a:p>
            <a:r>
              <a:rPr lang="en-ES" dirty="0">
                <a:solidFill>
                  <a:srgbClr val="005487"/>
                </a:solidFill>
              </a:rPr>
              <a:t>Lorem ipsum doloret sit amet</a:t>
            </a:r>
          </a:p>
        </p:txBody>
      </p:sp>
      <p:pic>
        <p:nvPicPr>
          <p:cNvPr id="6" name="Picture Placeholder 5">
            <a:extLst>
              <a:ext uri="{FF2B5EF4-FFF2-40B4-BE49-F238E27FC236}">
                <a16:creationId xmlns:a16="http://schemas.microsoft.com/office/drawing/2014/main" id="{3D59AFEE-68CA-F9F8-8F0E-C76A831FBF5B}"/>
              </a:ext>
            </a:extLst>
          </p:cNvPr>
          <p:cNvPicPr>
            <a:picLocks noGrp="1" noChangeAspect="1"/>
          </p:cNvPicPr>
          <p:nvPr>
            <p:ph type="pic" idx="1"/>
          </p:nvPr>
        </p:nvPicPr>
        <p:blipFill>
          <a:blip r:embed="rId2"/>
          <a:srcRect l="31958" r="31958"/>
          <a:stretch>
            <a:fillRect/>
          </a:stretch>
        </p:blipFill>
        <p:spPr/>
      </p:pic>
    </p:spTree>
    <p:extLst>
      <p:ext uri="{BB962C8B-B14F-4D97-AF65-F5344CB8AC3E}">
        <p14:creationId xmlns:p14="http://schemas.microsoft.com/office/powerpoint/2010/main" val="352798372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8DF77D4E-0456-134A-B2FE-F29988C3BA6A}"/>
              </a:ext>
            </a:extLst>
          </p:cNvPr>
          <p:cNvSpPr>
            <a:spLocks noGrp="1"/>
          </p:cNvSpPr>
          <p:nvPr>
            <p:ph type="body" sz="quarter" idx="10"/>
          </p:nvPr>
        </p:nvSpPr>
        <p:spPr/>
        <p:txBody>
          <a:bodyPr/>
          <a:lstStyle/>
          <a:p>
            <a:r>
              <a:rPr lang="en-ES" dirty="0"/>
              <a:t>Lorem ipsum doloret sit amet aunque</a:t>
            </a:r>
          </a:p>
        </p:txBody>
      </p:sp>
      <p:pic>
        <p:nvPicPr>
          <p:cNvPr id="14" name="Picture Placeholder 13">
            <a:extLst>
              <a:ext uri="{FF2B5EF4-FFF2-40B4-BE49-F238E27FC236}">
                <a16:creationId xmlns:a16="http://schemas.microsoft.com/office/drawing/2014/main" id="{ABECC332-B906-6E88-7394-752DB7F1B3F3}"/>
              </a:ext>
            </a:extLst>
          </p:cNvPr>
          <p:cNvPicPr>
            <a:picLocks noGrp="1" noChangeAspect="1"/>
          </p:cNvPicPr>
          <p:nvPr>
            <p:ph type="pic" sz="quarter" idx="19"/>
          </p:nvPr>
        </p:nvPicPr>
        <p:blipFill>
          <a:blip r:embed="rId2"/>
          <a:srcRect l="20005" r="20005"/>
          <a:stretch>
            <a:fillRect/>
          </a:stretch>
        </p:blipFill>
        <p:spPr/>
      </p:pic>
      <p:pic>
        <p:nvPicPr>
          <p:cNvPr id="16" name="Picture Placeholder 15">
            <a:extLst>
              <a:ext uri="{FF2B5EF4-FFF2-40B4-BE49-F238E27FC236}">
                <a16:creationId xmlns:a16="http://schemas.microsoft.com/office/drawing/2014/main" id="{803F72DF-628C-A9E0-6FD7-9BDE2693274B}"/>
              </a:ext>
            </a:extLst>
          </p:cNvPr>
          <p:cNvPicPr>
            <a:picLocks noGrp="1" noChangeAspect="1"/>
          </p:cNvPicPr>
          <p:nvPr>
            <p:ph type="pic" sz="quarter" idx="20"/>
          </p:nvPr>
        </p:nvPicPr>
        <p:blipFill>
          <a:blip r:embed="rId3"/>
          <a:srcRect l="15191" r="15191"/>
          <a:stretch>
            <a:fillRect/>
          </a:stretch>
        </p:blipFill>
        <p:spPr/>
      </p:pic>
      <p:pic>
        <p:nvPicPr>
          <p:cNvPr id="18" name="Picture Placeholder 17">
            <a:extLst>
              <a:ext uri="{FF2B5EF4-FFF2-40B4-BE49-F238E27FC236}">
                <a16:creationId xmlns:a16="http://schemas.microsoft.com/office/drawing/2014/main" id="{E6C243F2-8F83-E04E-3541-D22DAE5A3BB7}"/>
              </a:ext>
            </a:extLst>
          </p:cNvPr>
          <p:cNvPicPr>
            <a:picLocks noGrp="1" noChangeAspect="1"/>
          </p:cNvPicPr>
          <p:nvPr>
            <p:ph type="pic" sz="quarter" idx="21"/>
          </p:nvPr>
        </p:nvPicPr>
        <p:blipFill>
          <a:blip r:embed="rId4"/>
          <a:srcRect l="15562" r="15562"/>
          <a:stretch>
            <a:fillRect/>
          </a:stretch>
        </p:blipFill>
        <p:spPr/>
      </p:pic>
      <p:sp>
        <p:nvSpPr>
          <p:cNvPr id="9" name="Text Placeholder 8">
            <a:extLst>
              <a:ext uri="{FF2B5EF4-FFF2-40B4-BE49-F238E27FC236}">
                <a16:creationId xmlns:a16="http://schemas.microsoft.com/office/drawing/2014/main" id="{E32B33BF-8AD9-AF56-8C01-E2754025EEDA}"/>
              </a:ext>
            </a:extLst>
          </p:cNvPr>
          <p:cNvSpPr>
            <a:spLocks noGrp="1"/>
          </p:cNvSpPr>
          <p:nvPr>
            <p:ph type="body" sz="quarter" idx="22"/>
          </p:nvPr>
        </p:nvSpPr>
        <p:spPr>
          <a:xfrm>
            <a:off x="356854" y="2010527"/>
            <a:ext cx="1804456" cy="1430130"/>
          </a:xfrm>
        </p:spPr>
        <p:txBody>
          <a:bodyPr/>
          <a:lstStyle/>
          <a:p>
            <a:r>
              <a:rPr lang="en-GB" dirty="0"/>
              <a:t>Lorem ipsum </a:t>
            </a:r>
            <a:r>
              <a:rPr lang="en-GB" dirty="0" err="1"/>
              <a:t>dolor</a:t>
            </a:r>
            <a:r>
              <a:rPr lang="en-GB" dirty="0"/>
              <a:t> sit </a:t>
            </a:r>
            <a:r>
              <a:rPr lang="en-GB" dirty="0" err="1"/>
              <a:t>amet</a:t>
            </a:r>
            <a:r>
              <a:rPr lang="en-GB" dirty="0"/>
              <a:t>, </a:t>
            </a:r>
            <a:r>
              <a:rPr lang="en-GB" dirty="0" err="1"/>
              <a:t>consectetur</a:t>
            </a:r>
            <a:r>
              <a:rPr lang="en-GB" dirty="0"/>
              <a:t> </a:t>
            </a:r>
            <a:r>
              <a:rPr lang="en-GB" dirty="0" err="1"/>
              <a:t>adipiscing</a:t>
            </a:r>
            <a:r>
              <a:rPr lang="en-GB" dirty="0"/>
              <a:t> </a:t>
            </a:r>
            <a:r>
              <a:rPr lang="en-GB" dirty="0" err="1"/>
              <a:t>elit</a:t>
            </a:r>
            <a:r>
              <a:rPr lang="en-GB" dirty="0"/>
              <a:t>, </a:t>
            </a:r>
            <a:r>
              <a:rPr lang="en-GB" dirty="0" err="1"/>
              <a:t>sed</a:t>
            </a:r>
            <a:r>
              <a:rPr lang="en-GB" dirty="0"/>
              <a:t> do </a:t>
            </a:r>
            <a:r>
              <a:rPr lang="en-GB" dirty="0" err="1"/>
              <a:t>eiusmod</a:t>
            </a:r>
            <a:r>
              <a:rPr lang="en-GB" dirty="0"/>
              <a:t> </a:t>
            </a:r>
            <a:r>
              <a:rPr lang="en-GB" dirty="0" err="1"/>
              <a:t>tempor</a:t>
            </a:r>
            <a:r>
              <a:rPr lang="en-GB" dirty="0"/>
              <a:t> </a:t>
            </a:r>
            <a:r>
              <a:rPr lang="en-GB" dirty="0" err="1"/>
              <a:t>incididunt</a:t>
            </a:r>
            <a:r>
              <a:rPr lang="en-GB" dirty="0"/>
              <a:t> </a:t>
            </a:r>
            <a:r>
              <a:rPr lang="en-GB" dirty="0" err="1"/>
              <a:t>ut</a:t>
            </a:r>
            <a:r>
              <a:rPr lang="en-GB" dirty="0"/>
              <a:t> labore et dolore magna </a:t>
            </a:r>
            <a:r>
              <a:rPr lang="en-GB" dirty="0" err="1"/>
              <a:t>aliqua</a:t>
            </a:r>
            <a:r>
              <a:rPr lang="en-GB" dirty="0"/>
              <a:t>. Ut </a:t>
            </a:r>
            <a:r>
              <a:rPr lang="en-GB" dirty="0" err="1"/>
              <a:t>enim</a:t>
            </a:r>
            <a:r>
              <a:rPr lang="en-GB" dirty="0"/>
              <a:t> ad minim </a:t>
            </a:r>
            <a:r>
              <a:rPr lang="en-GB" dirty="0" err="1"/>
              <a:t>veniam</a:t>
            </a:r>
            <a:r>
              <a:rPr lang="en-GB" dirty="0"/>
              <a:t>, </a:t>
            </a:r>
            <a:r>
              <a:rPr lang="en-GB" dirty="0" err="1"/>
              <a:t>quis</a:t>
            </a:r>
            <a:r>
              <a:rPr lang="en-GB" dirty="0"/>
              <a:t> </a:t>
            </a:r>
            <a:r>
              <a:rPr lang="en-GB" dirty="0" err="1"/>
              <a:t>nostrud</a:t>
            </a:r>
            <a:r>
              <a:rPr lang="en-GB" dirty="0"/>
              <a:t> exercitation </a:t>
            </a:r>
            <a:r>
              <a:rPr lang="en-GB" dirty="0" err="1"/>
              <a:t>ullamco</a:t>
            </a:r>
            <a:r>
              <a:rPr lang="en-GB" dirty="0"/>
              <a:t> </a:t>
            </a:r>
            <a:r>
              <a:rPr lang="en-GB" dirty="0" err="1"/>
              <a:t>laboris</a:t>
            </a:r>
            <a:r>
              <a:rPr lang="en-GB" dirty="0"/>
              <a:t> nisi </a:t>
            </a:r>
            <a:r>
              <a:rPr lang="en-GB" dirty="0" err="1"/>
              <a:t>ut</a:t>
            </a:r>
            <a:r>
              <a:rPr lang="en-GB" dirty="0"/>
              <a:t> </a:t>
            </a:r>
            <a:r>
              <a:rPr lang="en-GB" dirty="0" err="1"/>
              <a:t>aliquip</a:t>
            </a:r>
            <a:r>
              <a:rPr lang="en-GB" dirty="0"/>
              <a:t> ex </a:t>
            </a:r>
            <a:r>
              <a:rPr lang="en-GB" dirty="0" err="1"/>
              <a:t>ea</a:t>
            </a:r>
            <a:r>
              <a:rPr lang="en-GB" dirty="0"/>
              <a:t> </a:t>
            </a:r>
            <a:r>
              <a:rPr lang="en-GB" dirty="0" err="1"/>
              <a:t>commodo</a:t>
            </a:r>
            <a:r>
              <a:rPr lang="en-GB" dirty="0"/>
              <a:t> </a:t>
            </a:r>
            <a:r>
              <a:rPr lang="en-GB" dirty="0" err="1"/>
              <a:t>consequat</a:t>
            </a:r>
            <a:r>
              <a:rPr lang="en-GB" dirty="0"/>
              <a:t>. </a:t>
            </a:r>
            <a:endParaRPr lang="en-ES" dirty="0"/>
          </a:p>
        </p:txBody>
      </p:sp>
      <p:sp>
        <p:nvSpPr>
          <p:cNvPr id="10" name="Text Placeholder 9">
            <a:extLst>
              <a:ext uri="{FF2B5EF4-FFF2-40B4-BE49-F238E27FC236}">
                <a16:creationId xmlns:a16="http://schemas.microsoft.com/office/drawing/2014/main" id="{99BCA5D2-58A6-415D-8019-0932419767DF}"/>
              </a:ext>
            </a:extLst>
          </p:cNvPr>
          <p:cNvSpPr>
            <a:spLocks noGrp="1"/>
          </p:cNvSpPr>
          <p:nvPr>
            <p:ph type="body" sz="quarter" idx="23"/>
          </p:nvPr>
        </p:nvSpPr>
        <p:spPr/>
        <p:txBody>
          <a:bodyPr/>
          <a:lstStyle/>
          <a:p>
            <a:r>
              <a:rPr lang="en-GB" dirty="0"/>
              <a:t>Lorem ipsum </a:t>
            </a:r>
            <a:r>
              <a:rPr lang="en-GB" dirty="0" err="1"/>
              <a:t>dolor</a:t>
            </a:r>
            <a:r>
              <a:rPr lang="en-GB" dirty="0"/>
              <a:t> sit </a:t>
            </a:r>
            <a:r>
              <a:rPr lang="en-GB" dirty="0" err="1"/>
              <a:t>amet</a:t>
            </a:r>
            <a:r>
              <a:rPr lang="en-GB" dirty="0"/>
              <a:t>, </a:t>
            </a:r>
            <a:r>
              <a:rPr lang="en-GB" dirty="0" err="1"/>
              <a:t>consectetur</a:t>
            </a:r>
            <a:r>
              <a:rPr lang="en-GB" dirty="0"/>
              <a:t> </a:t>
            </a:r>
            <a:r>
              <a:rPr lang="en-GB" dirty="0" err="1"/>
              <a:t>adipiscing</a:t>
            </a:r>
            <a:r>
              <a:rPr lang="en-GB" dirty="0"/>
              <a:t> </a:t>
            </a:r>
            <a:r>
              <a:rPr lang="en-GB" dirty="0" err="1"/>
              <a:t>elit</a:t>
            </a:r>
            <a:r>
              <a:rPr lang="en-GB" dirty="0"/>
              <a:t>, </a:t>
            </a:r>
            <a:r>
              <a:rPr lang="en-GB" dirty="0" err="1"/>
              <a:t>sed</a:t>
            </a:r>
            <a:r>
              <a:rPr lang="en-GB" dirty="0"/>
              <a:t> do </a:t>
            </a:r>
            <a:r>
              <a:rPr lang="en-GB" dirty="0" err="1"/>
              <a:t>eiusmod</a:t>
            </a:r>
            <a:r>
              <a:rPr lang="en-GB" dirty="0"/>
              <a:t> </a:t>
            </a:r>
            <a:r>
              <a:rPr lang="en-GB" dirty="0" err="1"/>
              <a:t>tempor</a:t>
            </a:r>
            <a:r>
              <a:rPr lang="en-GB" dirty="0"/>
              <a:t> </a:t>
            </a:r>
            <a:r>
              <a:rPr lang="en-GB" dirty="0" err="1"/>
              <a:t>incididunt</a:t>
            </a:r>
            <a:r>
              <a:rPr lang="en-GB" dirty="0"/>
              <a:t> </a:t>
            </a:r>
            <a:r>
              <a:rPr lang="en-GB" dirty="0" err="1"/>
              <a:t>ut</a:t>
            </a:r>
            <a:r>
              <a:rPr lang="en-GB" dirty="0"/>
              <a:t> labore et dolore magna </a:t>
            </a:r>
            <a:r>
              <a:rPr lang="en-GB" dirty="0" err="1"/>
              <a:t>aliqua</a:t>
            </a:r>
            <a:r>
              <a:rPr lang="en-GB" dirty="0"/>
              <a:t>. Ut </a:t>
            </a:r>
            <a:r>
              <a:rPr lang="en-GB" dirty="0" err="1"/>
              <a:t>enim</a:t>
            </a:r>
            <a:r>
              <a:rPr lang="en-GB" dirty="0"/>
              <a:t> ad minim </a:t>
            </a:r>
            <a:r>
              <a:rPr lang="en-GB" dirty="0" err="1"/>
              <a:t>veniam</a:t>
            </a:r>
            <a:r>
              <a:rPr lang="en-GB" dirty="0"/>
              <a:t>, </a:t>
            </a:r>
            <a:r>
              <a:rPr lang="en-GB" dirty="0" err="1"/>
              <a:t>quis</a:t>
            </a:r>
            <a:r>
              <a:rPr lang="en-GB" dirty="0"/>
              <a:t> </a:t>
            </a:r>
            <a:r>
              <a:rPr lang="en-GB" dirty="0" err="1"/>
              <a:t>nostrud</a:t>
            </a:r>
            <a:r>
              <a:rPr lang="en-GB" dirty="0"/>
              <a:t> exercitation </a:t>
            </a:r>
            <a:r>
              <a:rPr lang="en-GB" dirty="0" err="1"/>
              <a:t>ullamco</a:t>
            </a:r>
            <a:r>
              <a:rPr lang="en-GB" dirty="0"/>
              <a:t> </a:t>
            </a:r>
            <a:r>
              <a:rPr lang="en-GB" dirty="0" err="1"/>
              <a:t>laboris</a:t>
            </a:r>
            <a:r>
              <a:rPr lang="en-GB" dirty="0"/>
              <a:t> nisi </a:t>
            </a:r>
            <a:r>
              <a:rPr lang="en-GB" dirty="0" err="1"/>
              <a:t>ut</a:t>
            </a:r>
            <a:r>
              <a:rPr lang="en-GB" dirty="0"/>
              <a:t> </a:t>
            </a:r>
            <a:r>
              <a:rPr lang="en-GB" dirty="0" err="1"/>
              <a:t>aliquip</a:t>
            </a:r>
            <a:r>
              <a:rPr lang="en-GB" dirty="0"/>
              <a:t> ex </a:t>
            </a:r>
            <a:r>
              <a:rPr lang="en-GB" dirty="0" err="1"/>
              <a:t>ea</a:t>
            </a:r>
            <a:r>
              <a:rPr lang="en-GB" dirty="0"/>
              <a:t> </a:t>
            </a:r>
            <a:r>
              <a:rPr lang="en-GB" dirty="0" err="1"/>
              <a:t>commodo</a:t>
            </a:r>
            <a:r>
              <a:rPr lang="en-GB" dirty="0"/>
              <a:t> </a:t>
            </a:r>
            <a:r>
              <a:rPr lang="en-GB" dirty="0" err="1"/>
              <a:t>consequat</a:t>
            </a:r>
            <a:r>
              <a:rPr lang="en-GB" dirty="0"/>
              <a:t>. Duis </a:t>
            </a:r>
            <a:r>
              <a:rPr lang="en-GB" dirty="0" err="1"/>
              <a:t>aute</a:t>
            </a:r>
            <a:r>
              <a:rPr lang="en-GB" dirty="0"/>
              <a:t> </a:t>
            </a:r>
            <a:r>
              <a:rPr lang="en-GB" dirty="0" err="1"/>
              <a:t>irure</a:t>
            </a:r>
            <a:r>
              <a:rPr lang="en-GB" dirty="0"/>
              <a:t> </a:t>
            </a:r>
            <a:r>
              <a:rPr lang="en-GB" dirty="0" err="1"/>
              <a:t>dolor</a:t>
            </a:r>
            <a:r>
              <a:rPr lang="en-GB" dirty="0"/>
              <a:t> in </a:t>
            </a:r>
            <a:r>
              <a:rPr lang="en-GB" dirty="0" err="1"/>
              <a:t>reprehenderit</a:t>
            </a:r>
            <a:endParaRPr lang="en-ES" dirty="0"/>
          </a:p>
        </p:txBody>
      </p:sp>
      <p:sp>
        <p:nvSpPr>
          <p:cNvPr id="11" name="Text Placeholder 10">
            <a:extLst>
              <a:ext uri="{FF2B5EF4-FFF2-40B4-BE49-F238E27FC236}">
                <a16:creationId xmlns:a16="http://schemas.microsoft.com/office/drawing/2014/main" id="{43CE2D0F-6C02-C3A6-CED5-757688289EC3}"/>
              </a:ext>
            </a:extLst>
          </p:cNvPr>
          <p:cNvSpPr>
            <a:spLocks noGrp="1"/>
          </p:cNvSpPr>
          <p:nvPr>
            <p:ph type="body" sz="quarter" idx="24"/>
          </p:nvPr>
        </p:nvSpPr>
        <p:spPr/>
        <p:txBody>
          <a:bodyPr/>
          <a:lstStyle/>
          <a:p>
            <a:r>
              <a:rPr lang="en-GB" dirty="0"/>
              <a:t>Lorem ipsum </a:t>
            </a:r>
            <a:r>
              <a:rPr lang="en-GB" dirty="0" err="1"/>
              <a:t>dolor</a:t>
            </a:r>
            <a:r>
              <a:rPr lang="en-GB" dirty="0"/>
              <a:t> sit </a:t>
            </a:r>
            <a:r>
              <a:rPr lang="en-GB" dirty="0" err="1"/>
              <a:t>amet</a:t>
            </a:r>
            <a:r>
              <a:rPr lang="en-GB" dirty="0"/>
              <a:t>, </a:t>
            </a:r>
            <a:r>
              <a:rPr lang="en-GB" dirty="0" err="1"/>
              <a:t>consectetur</a:t>
            </a:r>
            <a:r>
              <a:rPr lang="en-GB" dirty="0"/>
              <a:t> </a:t>
            </a:r>
            <a:r>
              <a:rPr lang="en-GB" dirty="0" err="1"/>
              <a:t>adipiscing</a:t>
            </a:r>
            <a:r>
              <a:rPr lang="en-GB" dirty="0"/>
              <a:t> </a:t>
            </a:r>
            <a:r>
              <a:rPr lang="en-GB" dirty="0" err="1"/>
              <a:t>elit</a:t>
            </a:r>
            <a:r>
              <a:rPr lang="en-GB" dirty="0"/>
              <a:t>, </a:t>
            </a:r>
            <a:r>
              <a:rPr lang="en-GB" dirty="0" err="1"/>
              <a:t>sed</a:t>
            </a:r>
            <a:r>
              <a:rPr lang="en-GB" dirty="0"/>
              <a:t> do </a:t>
            </a:r>
            <a:r>
              <a:rPr lang="en-GB" dirty="0" err="1"/>
              <a:t>eiusmod</a:t>
            </a:r>
            <a:r>
              <a:rPr lang="en-GB" dirty="0"/>
              <a:t> </a:t>
            </a:r>
            <a:r>
              <a:rPr lang="en-GB" dirty="0" err="1"/>
              <a:t>tempor</a:t>
            </a:r>
            <a:r>
              <a:rPr lang="en-GB" dirty="0"/>
              <a:t> </a:t>
            </a:r>
            <a:r>
              <a:rPr lang="en-GB" dirty="0" err="1"/>
              <a:t>incididunt</a:t>
            </a:r>
            <a:r>
              <a:rPr lang="en-GB" dirty="0"/>
              <a:t> </a:t>
            </a:r>
            <a:r>
              <a:rPr lang="en-GB" dirty="0" err="1"/>
              <a:t>ut</a:t>
            </a:r>
            <a:r>
              <a:rPr lang="en-GB" dirty="0"/>
              <a:t> labore et dolore magna </a:t>
            </a:r>
            <a:r>
              <a:rPr lang="en-GB" dirty="0" err="1"/>
              <a:t>aliqua</a:t>
            </a:r>
            <a:r>
              <a:rPr lang="en-GB" dirty="0"/>
              <a:t>. Ut </a:t>
            </a:r>
            <a:r>
              <a:rPr lang="en-GB" dirty="0" err="1"/>
              <a:t>enim</a:t>
            </a:r>
            <a:r>
              <a:rPr lang="en-GB" dirty="0"/>
              <a:t> ad minim </a:t>
            </a:r>
            <a:r>
              <a:rPr lang="en-GB" dirty="0" err="1"/>
              <a:t>veniam</a:t>
            </a:r>
            <a:r>
              <a:rPr lang="en-GB" dirty="0"/>
              <a:t>, </a:t>
            </a:r>
            <a:r>
              <a:rPr lang="en-GB" dirty="0" err="1"/>
              <a:t>quis</a:t>
            </a:r>
            <a:r>
              <a:rPr lang="en-GB" dirty="0"/>
              <a:t> </a:t>
            </a:r>
            <a:r>
              <a:rPr lang="en-GB" dirty="0" err="1"/>
              <a:t>nostrud</a:t>
            </a:r>
            <a:r>
              <a:rPr lang="en-GB" dirty="0"/>
              <a:t> exercitation </a:t>
            </a:r>
            <a:r>
              <a:rPr lang="en-GB" dirty="0" err="1"/>
              <a:t>ullamco</a:t>
            </a:r>
            <a:r>
              <a:rPr lang="en-GB" dirty="0"/>
              <a:t> </a:t>
            </a:r>
            <a:r>
              <a:rPr lang="en-GB" dirty="0" err="1"/>
              <a:t>laboris</a:t>
            </a:r>
            <a:r>
              <a:rPr lang="en-GB" dirty="0"/>
              <a:t> nisi </a:t>
            </a:r>
            <a:r>
              <a:rPr lang="en-GB" dirty="0" err="1"/>
              <a:t>ut</a:t>
            </a:r>
            <a:r>
              <a:rPr lang="en-GB" dirty="0"/>
              <a:t> </a:t>
            </a:r>
            <a:r>
              <a:rPr lang="en-GB" dirty="0" err="1"/>
              <a:t>aliquip</a:t>
            </a:r>
            <a:r>
              <a:rPr lang="en-GB" dirty="0"/>
              <a:t> ex </a:t>
            </a:r>
            <a:r>
              <a:rPr lang="en-GB" dirty="0" err="1"/>
              <a:t>ea</a:t>
            </a:r>
            <a:r>
              <a:rPr lang="en-GB" dirty="0"/>
              <a:t> </a:t>
            </a:r>
            <a:r>
              <a:rPr lang="en-GB" dirty="0" err="1"/>
              <a:t>commodo</a:t>
            </a:r>
            <a:r>
              <a:rPr lang="en-GB" dirty="0"/>
              <a:t> </a:t>
            </a:r>
            <a:r>
              <a:rPr lang="en-GB" dirty="0" err="1"/>
              <a:t>consequat</a:t>
            </a:r>
            <a:r>
              <a:rPr lang="en-GB" dirty="0"/>
              <a:t>. Duis </a:t>
            </a:r>
            <a:r>
              <a:rPr lang="en-GB" dirty="0" err="1"/>
              <a:t>aute</a:t>
            </a:r>
            <a:r>
              <a:rPr lang="en-GB" dirty="0"/>
              <a:t> </a:t>
            </a:r>
            <a:r>
              <a:rPr lang="en-GB" dirty="0" err="1"/>
              <a:t>irure</a:t>
            </a:r>
            <a:r>
              <a:rPr lang="en-GB" dirty="0"/>
              <a:t> </a:t>
            </a:r>
            <a:r>
              <a:rPr lang="en-GB" dirty="0" err="1"/>
              <a:t>dolor</a:t>
            </a:r>
            <a:r>
              <a:rPr lang="en-GB" dirty="0"/>
              <a:t> in </a:t>
            </a:r>
            <a:r>
              <a:rPr lang="en-GB" dirty="0" err="1"/>
              <a:t>reprehenderit</a:t>
            </a:r>
            <a:endParaRPr lang="en-ES" dirty="0"/>
          </a:p>
          <a:p>
            <a:endParaRPr lang="en-ES" dirty="0"/>
          </a:p>
        </p:txBody>
      </p:sp>
      <p:sp>
        <p:nvSpPr>
          <p:cNvPr id="12" name="Text Placeholder 11">
            <a:extLst>
              <a:ext uri="{FF2B5EF4-FFF2-40B4-BE49-F238E27FC236}">
                <a16:creationId xmlns:a16="http://schemas.microsoft.com/office/drawing/2014/main" id="{5EAE20FD-38DC-13A9-E450-4FE21AE7BF4F}"/>
              </a:ext>
            </a:extLst>
          </p:cNvPr>
          <p:cNvSpPr>
            <a:spLocks noGrp="1"/>
          </p:cNvSpPr>
          <p:nvPr>
            <p:ph type="body" sz="quarter" idx="25"/>
          </p:nvPr>
        </p:nvSpPr>
        <p:spPr/>
        <p:txBody>
          <a:bodyPr/>
          <a:lstStyle/>
          <a:p>
            <a:r>
              <a:rPr lang="en-GB" dirty="0"/>
              <a:t>Lorem ipsum </a:t>
            </a:r>
            <a:r>
              <a:rPr lang="en-GB" dirty="0" err="1"/>
              <a:t>dolor</a:t>
            </a:r>
            <a:r>
              <a:rPr lang="en-GB" dirty="0"/>
              <a:t> sit </a:t>
            </a:r>
            <a:r>
              <a:rPr lang="en-GB" dirty="0" err="1"/>
              <a:t>amet</a:t>
            </a:r>
            <a:r>
              <a:rPr lang="en-GB" dirty="0"/>
              <a:t>, </a:t>
            </a:r>
            <a:r>
              <a:rPr lang="en-GB" dirty="0" err="1"/>
              <a:t>consectetur</a:t>
            </a:r>
            <a:r>
              <a:rPr lang="en-GB" dirty="0"/>
              <a:t> </a:t>
            </a:r>
            <a:r>
              <a:rPr lang="en-GB" dirty="0" err="1"/>
              <a:t>adipiscing</a:t>
            </a:r>
            <a:r>
              <a:rPr lang="en-GB" dirty="0"/>
              <a:t> </a:t>
            </a:r>
            <a:r>
              <a:rPr lang="en-GB" dirty="0" err="1"/>
              <a:t>elit</a:t>
            </a:r>
            <a:r>
              <a:rPr lang="en-GB" dirty="0"/>
              <a:t>, </a:t>
            </a:r>
            <a:r>
              <a:rPr lang="en-GB" dirty="0" err="1"/>
              <a:t>sed</a:t>
            </a:r>
            <a:r>
              <a:rPr lang="en-GB" dirty="0"/>
              <a:t> do </a:t>
            </a:r>
            <a:r>
              <a:rPr lang="en-GB" dirty="0" err="1"/>
              <a:t>eiusmod</a:t>
            </a:r>
            <a:r>
              <a:rPr lang="en-GB" dirty="0"/>
              <a:t> </a:t>
            </a:r>
            <a:r>
              <a:rPr lang="en-GB" dirty="0" err="1"/>
              <a:t>tempor</a:t>
            </a:r>
            <a:r>
              <a:rPr lang="en-GB" dirty="0"/>
              <a:t> </a:t>
            </a:r>
            <a:r>
              <a:rPr lang="en-GB" dirty="0" err="1"/>
              <a:t>incididunt</a:t>
            </a:r>
            <a:r>
              <a:rPr lang="en-GB" dirty="0"/>
              <a:t> </a:t>
            </a:r>
            <a:r>
              <a:rPr lang="en-GB" dirty="0" err="1"/>
              <a:t>ut</a:t>
            </a:r>
            <a:r>
              <a:rPr lang="en-GB" dirty="0"/>
              <a:t> labore et dolore magna </a:t>
            </a:r>
            <a:r>
              <a:rPr lang="en-GB" dirty="0" err="1"/>
              <a:t>aliqua</a:t>
            </a:r>
            <a:r>
              <a:rPr lang="en-GB" dirty="0"/>
              <a:t>. Ut </a:t>
            </a:r>
            <a:r>
              <a:rPr lang="en-GB" dirty="0" err="1"/>
              <a:t>enim</a:t>
            </a:r>
            <a:r>
              <a:rPr lang="en-GB" dirty="0"/>
              <a:t> ad minim </a:t>
            </a:r>
            <a:r>
              <a:rPr lang="en-GB" dirty="0" err="1"/>
              <a:t>veniam</a:t>
            </a:r>
            <a:r>
              <a:rPr lang="en-GB" dirty="0"/>
              <a:t>, </a:t>
            </a:r>
            <a:r>
              <a:rPr lang="en-GB" dirty="0" err="1"/>
              <a:t>quis</a:t>
            </a:r>
            <a:r>
              <a:rPr lang="en-GB" dirty="0"/>
              <a:t> </a:t>
            </a:r>
            <a:r>
              <a:rPr lang="en-GB" dirty="0" err="1"/>
              <a:t>nostrud</a:t>
            </a:r>
            <a:r>
              <a:rPr lang="en-GB" dirty="0"/>
              <a:t> exercitation </a:t>
            </a:r>
            <a:r>
              <a:rPr lang="en-GB" dirty="0" err="1"/>
              <a:t>ullamco</a:t>
            </a:r>
            <a:r>
              <a:rPr lang="en-GB" dirty="0"/>
              <a:t> </a:t>
            </a:r>
            <a:r>
              <a:rPr lang="en-GB" dirty="0" err="1"/>
              <a:t>laboris</a:t>
            </a:r>
            <a:r>
              <a:rPr lang="en-GB" dirty="0"/>
              <a:t> nisi </a:t>
            </a:r>
            <a:r>
              <a:rPr lang="en-GB" dirty="0" err="1"/>
              <a:t>ut</a:t>
            </a:r>
            <a:r>
              <a:rPr lang="en-GB" dirty="0"/>
              <a:t> </a:t>
            </a:r>
            <a:r>
              <a:rPr lang="en-GB" dirty="0" err="1"/>
              <a:t>aliquip</a:t>
            </a:r>
            <a:r>
              <a:rPr lang="en-GB" dirty="0"/>
              <a:t> ex </a:t>
            </a:r>
            <a:r>
              <a:rPr lang="en-GB" dirty="0" err="1"/>
              <a:t>ea</a:t>
            </a:r>
            <a:r>
              <a:rPr lang="en-GB" dirty="0"/>
              <a:t> </a:t>
            </a:r>
            <a:r>
              <a:rPr lang="en-GB" dirty="0" err="1"/>
              <a:t>commodo</a:t>
            </a:r>
            <a:r>
              <a:rPr lang="en-GB" dirty="0"/>
              <a:t> </a:t>
            </a:r>
            <a:r>
              <a:rPr lang="en-GB" dirty="0" err="1"/>
              <a:t>consequat</a:t>
            </a:r>
            <a:r>
              <a:rPr lang="en-GB" dirty="0"/>
              <a:t>. Duis </a:t>
            </a:r>
            <a:r>
              <a:rPr lang="en-GB" dirty="0" err="1"/>
              <a:t>aute</a:t>
            </a:r>
            <a:r>
              <a:rPr lang="en-GB" dirty="0"/>
              <a:t> </a:t>
            </a:r>
            <a:r>
              <a:rPr lang="en-GB" dirty="0" err="1"/>
              <a:t>irure</a:t>
            </a:r>
            <a:r>
              <a:rPr lang="en-GB" dirty="0"/>
              <a:t> </a:t>
            </a:r>
            <a:r>
              <a:rPr lang="en-GB" dirty="0" err="1"/>
              <a:t>dolor</a:t>
            </a:r>
            <a:r>
              <a:rPr lang="en-GB" dirty="0"/>
              <a:t> in </a:t>
            </a:r>
            <a:r>
              <a:rPr lang="en-GB" dirty="0" err="1"/>
              <a:t>reprehenderit</a:t>
            </a:r>
            <a:endParaRPr lang="en-ES" dirty="0"/>
          </a:p>
          <a:p>
            <a:endParaRPr lang="en-ES" dirty="0"/>
          </a:p>
        </p:txBody>
      </p:sp>
    </p:spTree>
    <p:extLst>
      <p:ext uri="{BB962C8B-B14F-4D97-AF65-F5344CB8AC3E}">
        <p14:creationId xmlns:p14="http://schemas.microsoft.com/office/powerpoint/2010/main" val="169740220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49EFB988-BFF3-2447-8291-922A456C4D1D}"/>
              </a:ext>
            </a:extLst>
          </p:cNvPr>
          <p:cNvSpPr>
            <a:spLocks noGrp="1"/>
          </p:cNvSpPr>
          <p:nvPr>
            <p:ph type="title"/>
          </p:nvPr>
        </p:nvSpPr>
        <p:spPr/>
        <p:txBody>
          <a:bodyPr/>
          <a:lstStyle/>
          <a:p>
            <a:r>
              <a:rPr lang="en-ES" dirty="0">
                <a:solidFill>
                  <a:srgbClr val="005487"/>
                </a:solidFill>
              </a:rPr>
              <a:t>Lorem ipsum doloret sit amet</a:t>
            </a:r>
          </a:p>
        </p:txBody>
      </p:sp>
      <p:sp>
        <p:nvSpPr>
          <p:cNvPr id="6" name="Text Placeholder 5">
            <a:extLst>
              <a:ext uri="{FF2B5EF4-FFF2-40B4-BE49-F238E27FC236}">
                <a16:creationId xmlns:a16="http://schemas.microsoft.com/office/drawing/2014/main" id="{6D17D17D-8791-AA4E-9B41-7EAD024E5531}"/>
              </a:ext>
            </a:extLst>
          </p:cNvPr>
          <p:cNvSpPr>
            <a:spLocks noGrp="1"/>
          </p:cNvSpPr>
          <p:nvPr>
            <p:ph type="body" sz="half" idx="2"/>
          </p:nvPr>
        </p:nvSpPr>
        <p:spPr/>
        <p:txBody>
          <a:bodyPr/>
          <a:lstStyle/>
          <a:p>
            <a:pPr algn="just"/>
            <a:r>
              <a:rPr lang="en-GB" altLang="en-US" dirty="0">
                <a:ea typeface="Yu Gothic" panose="020B0400000000000000" pitchFamily="34" charset="-128"/>
              </a:rPr>
              <a:t>No reliance, </a:t>
            </a:r>
            <a:r>
              <a:rPr lang="en-GB" dirty="0">
                <a:ea typeface="Yu Gothic" panose="020B0400000000000000" pitchFamily="34" charset="-128"/>
              </a:rPr>
              <a:t>no update and use of information. You may not rely on the Presentation as the basis upon which to make an investment decision. To the extent that you rely on the Presentation in connection with any investment decision, you do so at your own risk. The Presentation does not purport to be complete on any topic addressed.</a:t>
            </a:r>
          </a:p>
          <a:p>
            <a:pPr algn="just"/>
            <a:r>
              <a:rPr lang="en-GB" dirty="0">
                <a:ea typeface="Yu Gothic" panose="020B0400000000000000" pitchFamily="34" charset="-128"/>
              </a:rPr>
              <a:t>The information in the Presentation is provided to you as of the dates indicated and Kronos does not intend to update the information after its distribution, even in the event that the information becomes materially inaccurate. Certain information contained in the Presentation includes calculations or figures that have been prepared internally and have not been audited or verified by a third party. Use of different methods for preparing, calculating or presenting information may lead to different results and such differences may be material</a:t>
            </a:r>
          </a:p>
          <a:p>
            <a:pPr algn="just"/>
            <a:r>
              <a:rPr lang="en-GB" altLang="en-US" dirty="0">
                <a:ea typeface="Yu Gothic" panose="020B0400000000000000" pitchFamily="34" charset="-128"/>
              </a:rPr>
              <a:t>No reliance, </a:t>
            </a:r>
            <a:r>
              <a:rPr lang="en-GB" dirty="0">
                <a:ea typeface="Yu Gothic" panose="020B0400000000000000" pitchFamily="34" charset="-128"/>
              </a:rPr>
              <a:t>no update and use of information. You may not rely on the Presentation as the basis upon which to make an investment decision. To the extent that you rely on the Presentation in connection with any investment decision, you do so at your own risk. The Presentation does</a:t>
            </a:r>
            <a:endParaRPr lang="en-ES" dirty="0"/>
          </a:p>
        </p:txBody>
      </p:sp>
      <p:sp>
        <p:nvSpPr>
          <p:cNvPr id="9" name="Text Placeholder 8">
            <a:extLst>
              <a:ext uri="{FF2B5EF4-FFF2-40B4-BE49-F238E27FC236}">
                <a16:creationId xmlns:a16="http://schemas.microsoft.com/office/drawing/2014/main" id="{797EF214-0256-BA47-AEBF-E2B79AEE2629}"/>
              </a:ext>
            </a:extLst>
          </p:cNvPr>
          <p:cNvSpPr>
            <a:spLocks noGrp="1"/>
          </p:cNvSpPr>
          <p:nvPr>
            <p:ph type="body" sz="half" idx="10"/>
          </p:nvPr>
        </p:nvSpPr>
        <p:spPr/>
        <p:txBody>
          <a:bodyPr/>
          <a:lstStyle/>
          <a:p>
            <a:pPr algn="just"/>
            <a:r>
              <a:rPr lang="en-GB" altLang="en-US" dirty="0">
                <a:ea typeface="Yu Gothic" panose="020B0400000000000000" pitchFamily="34" charset="-128"/>
              </a:rPr>
              <a:t>No reliance, </a:t>
            </a:r>
            <a:r>
              <a:rPr lang="en-GB" dirty="0">
                <a:ea typeface="Yu Gothic" panose="020B0400000000000000" pitchFamily="34" charset="-128"/>
              </a:rPr>
              <a:t>no update and use of information. You may not rely on the Presentation as the basis upon which to make an investment decision. To the extent that you rely on the Presentation in connection with any investment decision, you do so at your own risk. The Presentation does not purport to be complete on any topic addressed.</a:t>
            </a:r>
          </a:p>
          <a:p>
            <a:pPr algn="just"/>
            <a:r>
              <a:rPr lang="en-GB" dirty="0">
                <a:ea typeface="Yu Gothic" panose="020B0400000000000000" pitchFamily="34" charset="-128"/>
              </a:rPr>
              <a:t>The information in the Presentation is provided to you as of the dates indicated and Kronos does not intend to update the information after its distribution, even in the event that the information becomes materially inaccurate. Certain information contained in the Presentation includes calculations or figures that have been prepared internally and have not been audited or verified by a third party. Use of different methods for preparing, calculating or presenting information may lead to different results and such differences may be material</a:t>
            </a:r>
          </a:p>
          <a:p>
            <a:pPr algn="just"/>
            <a:r>
              <a:rPr lang="en-GB" altLang="en-US" dirty="0">
                <a:ea typeface="Yu Gothic" panose="020B0400000000000000" pitchFamily="34" charset="-128"/>
              </a:rPr>
              <a:t>No reliance, </a:t>
            </a:r>
            <a:r>
              <a:rPr lang="en-GB" dirty="0">
                <a:ea typeface="Yu Gothic" panose="020B0400000000000000" pitchFamily="34" charset="-128"/>
              </a:rPr>
              <a:t>no update and use of information. You may not rely on the Presentation as the basis upon which to make an investment decision. To the extent that you rely on the Presentation in connection with any investment decision, you do so at your own risk. The Presentation does</a:t>
            </a:r>
            <a:endParaRPr lang="en-ES" dirty="0"/>
          </a:p>
        </p:txBody>
      </p:sp>
      <p:sp>
        <p:nvSpPr>
          <p:cNvPr id="10" name="Text Placeholder 9">
            <a:extLst>
              <a:ext uri="{FF2B5EF4-FFF2-40B4-BE49-F238E27FC236}">
                <a16:creationId xmlns:a16="http://schemas.microsoft.com/office/drawing/2014/main" id="{DFB20AA8-902B-C44D-8FDD-DEE6B590A2DE}"/>
              </a:ext>
            </a:extLst>
          </p:cNvPr>
          <p:cNvSpPr>
            <a:spLocks noGrp="1"/>
          </p:cNvSpPr>
          <p:nvPr>
            <p:ph type="body" sz="half" idx="11"/>
          </p:nvPr>
        </p:nvSpPr>
        <p:spPr>
          <a:xfrm>
            <a:off x="6275579" y="857838"/>
            <a:ext cx="2594126" cy="3648173"/>
          </a:xfrm>
        </p:spPr>
        <p:txBody>
          <a:bodyPr/>
          <a:lstStyle/>
          <a:p>
            <a:pPr algn="just"/>
            <a:r>
              <a:rPr lang="en-GB" altLang="en-US" dirty="0">
                <a:solidFill>
                  <a:schemeClr val="bg2">
                    <a:lumMod val="50000"/>
                  </a:schemeClr>
                </a:solidFill>
                <a:ea typeface="Yu Gothic" panose="020B0400000000000000" pitchFamily="34" charset="-128"/>
              </a:rPr>
              <a:t>No reliance, </a:t>
            </a:r>
            <a:r>
              <a:rPr lang="en-GB" dirty="0">
                <a:solidFill>
                  <a:schemeClr val="bg2">
                    <a:lumMod val="50000"/>
                  </a:schemeClr>
                </a:solidFill>
                <a:ea typeface="Yu Gothic" panose="020B0400000000000000" pitchFamily="34" charset="-128"/>
              </a:rPr>
              <a:t>no update and use of information. You may not rely on the Presentation as the basis upon which to make an investment decision. To the extent that you rely on the Presentation in connection with any investment decision, you do so at your own risk. The Presentation does not purport to be complete on any topic addressed.</a:t>
            </a:r>
          </a:p>
          <a:p>
            <a:pPr algn="just"/>
            <a:r>
              <a:rPr lang="en-GB" dirty="0">
                <a:solidFill>
                  <a:schemeClr val="bg2">
                    <a:lumMod val="50000"/>
                  </a:schemeClr>
                </a:solidFill>
                <a:ea typeface="Yu Gothic" panose="020B0400000000000000" pitchFamily="34" charset="-128"/>
              </a:rPr>
              <a:t>The information in the Presentation is provided to you as of the dates indicated and Kronos does not intend to update the information after its distribution, even in the event that the information becomes materially inaccurate. Certain information contained in the Presentation includes calculations or figures that have been prepared internally and have not been audited or verified by a third party. Use of different methods for preparing, calculating or presenting information may lead to different results and such differences may be material</a:t>
            </a:r>
          </a:p>
          <a:p>
            <a:pPr algn="just"/>
            <a:r>
              <a:rPr lang="en-GB" altLang="en-US" dirty="0">
                <a:solidFill>
                  <a:schemeClr val="bg2">
                    <a:lumMod val="50000"/>
                  </a:schemeClr>
                </a:solidFill>
                <a:ea typeface="Yu Gothic" panose="020B0400000000000000" pitchFamily="34" charset="-128"/>
              </a:rPr>
              <a:t>No reliance, </a:t>
            </a:r>
            <a:r>
              <a:rPr lang="en-GB" dirty="0">
                <a:solidFill>
                  <a:schemeClr val="bg2">
                    <a:lumMod val="50000"/>
                  </a:schemeClr>
                </a:solidFill>
                <a:ea typeface="Yu Gothic" panose="020B0400000000000000" pitchFamily="34" charset="-128"/>
              </a:rPr>
              <a:t>no update and use of information. You may not rely on the Presentation as the basis upon which to make an investment decision. To the extent that you rely on the Presentation in connection with any investment decision, you do so at your own risk. The Presentation does</a:t>
            </a:r>
            <a:endParaRPr lang="en-ES" dirty="0">
              <a:solidFill>
                <a:schemeClr val="bg2">
                  <a:lumMod val="50000"/>
                </a:schemeClr>
              </a:solidFill>
            </a:endParaRPr>
          </a:p>
          <a:p>
            <a:endParaRPr lang="en-ES" dirty="0">
              <a:solidFill>
                <a:schemeClr val="bg2">
                  <a:lumMod val="50000"/>
                </a:schemeClr>
              </a:solidFill>
            </a:endParaRPr>
          </a:p>
        </p:txBody>
      </p:sp>
    </p:spTree>
    <p:extLst>
      <p:ext uri="{BB962C8B-B14F-4D97-AF65-F5344CB8AC3E}">
        <p14:creationId xmlns:p14="http://schemas.microsoft.com/office/powerpoint/2010/main" val="404766326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a:extLst>
              <a:ext uri="{FF2B5EF4-FFF2-40B4-BE49-F238E27FC236}">
                <a16:creationId xmlns:a16="http://schemas.microsoft.com/office/drawing/2014/main" id="{52665527-96DA-6140-834A-8434B796AA2C}"/>
              </a:ext>
            </a:extLst>
          </p:cNvPr>
          <p:cNvPicPr>
            <a:picLocks noGrp="1" noChangeAspect="1"/>
          </p:cNvPicPr>
          <p:nvPr>
            <p:ph type="pic" sz="quarter" idx="19"/>
          </p:nvPr>
        </p:nvPicPr>
        <p:blipFill>
          <a:blip r:embed="rId2"/>
          <a:srcRect t="7955" b="7955"/>
          <a:stretch>
            <a:fillRect/>
          </a:stretch>
        </p:blipFill>
        <p:spPr/>
      </p:pic>
      <p:sp>
        <p:nvSpPr>
          <p:cNvPr id="20" name="Text Placeholder 10">
            <a:extLst>
              <a:ext uri="{FF2B5EF4-FFF2-40B4-BE49-F238E27FC236}">
                <a16:creationId xmlns:a16="http://schemas.microsoft.com/office/drawing/2014/main" id="{EA243575-8A06-9948-AC4B-C87C11CEBE05}"/>
              </a:ext>
            </a:extLst>
          </p:cNvPr>
          <p:cNvSpPr txBox="1">
            <a:spLocks/>
          </p:cNvSpPr>
          <p:nvPr/>
        </p:nvSpPr>
        <p:spPr>
          <a:xfrm>
            <a:off x="792163" y="2587391"/>
            <a:ext cx="7596187" cy="338205"/>
          </a:xfrm>
          <a:prstGeom prst="rect">
            <a:avLst/>
          </a:prstGeom>
        </p:spPr>
        <p:txBody>
          <a:bodyPr vert="horz" lIns="91440" tIns="45720" rIns="91440" bIns="45720" rtlCol="0">
            <a:normAutofit/>
          </a:bodyPr>
          <a:lstStyle>
            <a:lvl1pPr marL="0" indent="0" algn="ctr" defTabSz="681137" rtl="0" eaLnBrk="1" latinLnBrk="0" hangingPunct="1">
              <a:lnSpc>
                <a:spcPct val="90000"/>
              </a:lnSpc>
              <a:spcBef>
                <a:spcPts val="745"/>
              </a:spcBef>
              <a:buFontTx/>
              <a:buNone/>
              <a:defRPr sz="1200" b="0" i="0" kern="1200" spc="100" baseline="0">
                <a:solidFill>
                  <a:schemeClr val="bg1"/>
                </a:solidFill>
                <a:latin typeface="Calibri Light" panose="020F0302020204030204" pitchFamily="34" charset="0"/>
                <a:ea typeface="+mn-ea"/>
                <a:cs typeface="Calibri Light" panose="020F0302020204030204" pitchFamily="34" charset="0"/>
              </a:defRPr>
            </a:lvl1pPr>
            <a:lvl2pPr marL="340568" indent="0" algn="l" defTabSz="681137" rtl="0" eaLnBrk="1" latinLnBrk="0" hangingPunct="1">
              <a:lnSpc>
                <a:spcPct val="90000"/>
              </a:lnSpc>
              <a:spcBef>
                <a:spcPts val="372"/>
              </a:spcBef>
              <a:buFontTx/>
              <a:buNone/>
              <a:defRPr sz="1788" kern="1200">
                <a:solidFill>
                  <a:schemeClr val="tx1"/>
                </a:solidFill>
                <a:latin typeface="+mn-lt"/>
                <a:ea typeface="+mn-ea"/>
                <a:cs typeface="+mn-cs"/>
              </a:defRPr>
            </a:lvl2pPr>
            <a:lvl3pPr marL="681137" indent="0" algn="l" defTabSz="681137" rtl="0" eaLnBrk="1" latinLnBrk="0" hangingPunct="1">
              <a:lnSpc>
                <a:spcPct val="90000"/>
              </a:lnSpc>
              <a:spcBef>
                <a:spcPts val="372"/>
              </a:spcBef>
              <a:buFontTx/>
              <a:buNone/>
              <a:defRPr sz="1490" kern="1200">
                <a:solidFill>
                  <a:schemeClr val="tx1"/>
                </a:solidFill>
                <a:latin typeface="+mn-lt"/>
                <a:ea typeface="+mn-ea"/>
                <a:cs typeface="+mn-cs"/>
              </a:defRPr>
            </a:lvl3pPr>
            <a:lvl4pPr marL="1021705" indent="0" algn="l" defTabSz="681137" rtl="0" eaLnBrk="1" latinLnBrk="0" hangingPunct="1">
              <a:lnSpc>
                <a:spcPct val="90000"/>
              </a:lnSpc>
              <a:spcBef>
                <a:spcPts val="372"/>
              </a:spcBef>
              <a:buFontTx/>
              <a:buNone/>
              <a:defRPr sz="1341" kern="1200">
                <a:solidFill>
                  <a:schemeClr val="tx1"/>
                </a:solidFill>
                <a:latin typeface="+mn-lt"/>
                <a:ea typeface="+mn-ea"/>
                <a:cs typeface="+mn-cs"/>
              </a:defRPr>
            </a:lvl4pPr>
            <a:lvl5pPr marL="1362273" indent="0" algn="l" defTabSz="681137" rtl="0" eaLnBrk="1" latinLnBrk="0" hangingPunct="1">
              <a:lnSpc>
                <a:spcPct val="90000"/>
              </a:lnSpc>
              <a:spcBef>
                <a:spcPts val="372"/>
              </a:spcBef>
              <a:buFontTx/>
              <a:buNone/>
              <a:defRPr sz="1341" kern="1200">
                <a:solidFill>
                  <a:schemeClr val="tx1"/>
                </a:solidFill>
                <a:latin typeface="+mn-lt"/>
                <a:ea typeface="+mn-ea"/>
                <a:cs typeface="+mn-cs"/>
              </a:defRPr>
            </a:lvl5pPr>
            <a:lvl6pPr marL="1873126" indent="-170284" algn="l" defTabSz="681137" rtl="0" eaLnBrk="1" latinLnBrk="0" hangingPunct="1">
              <a:lnSpc>
                <a:spcPct val="90000"/>
              </a:lnSpc>
              <a:spcBef>
                <a:spcPts val="372"/>
              </a:spcBef>
              <a:buFont typeface="Arial" panose="020B0604020202020204" pitchFamily="34" charset="0"/>
              <a:buChar char="•"/>
              <a:defRPr sz="1341" kern="1200">
                <a:solidFill>
                  <a:schemeClr val="tx1"/>
                </a:solidFill>
                <a:latin typeface="+mn-lt"/>
                <a:ea typeface="+mn-ea"/>
                <a:cs typeface="+mn-cs"/>
              </a:defRPr>
            </a:lvl6pPr>
            <a:lvl7pPr marL="2213694" indent="-170284" algn="l" defTabSz="681137" rtl="0" eaLnBrk="1" latinLnBrk="0" hangingPunct="1">
              <a:lnSpc>
                <a:spcPct val="90000"/>
              </a:lnSpc>
              <a:spcBef>
                <a:spcPts val="372"/>
              </a:spcBef>
              <a:buFont typeface="Arial" panose="020B0604020202020204" pitchFamily="34" charset="0"/>
              <a:buChar char="•"/>
              <a:defRPr sz="1341" kern="1200">
                <a:solidFill>
                  <a:schemeClr val="tx1"/>
                </a:solidFill>
                <a:latin typeface="+mn-lt"/>
                <a:ea typeface="+mn-ea"/>
                <a:cs typeface="+mn-cs"/>
              </a:defRPr>
            </a:lvl7pPr>
            <a:lvl8pPr marL="2554262" indent="-170284" algn="l" defTabSz="681137" rtl="0" eaLnBrk="1" latinLnBrk="0" hangingPunct="1">
              <a:lnSpc>
                <a:spcPct val="90000"/>
              </a:lnSpc>
              <a:spcBef>
                <a:spcPts val="372"/>
              </a:spcBef>
              <a:buFont typeface="Arial" panose="020B0604020202020204" pitchFamily="34" charset="0"/>
              <a:buChar char="•"/>
              <a:defRPr sz="1341" kern="1200">
                <a:solidFill>
                  <a:schemeClr val="tx1"/>
                </a:solidFill>
                <a:latin typeface="+mn-lt"/>
                <a:ea typeface="+mn-ea"/>
                <a:cs typeface="+mn-cs"/>
              </a:defRPr>
            </a:lvl8pPr>
            <a:lvl9pPr marL="2894830" indent="-170284" algn="l" defTabSz="681137" rtl="0" eaLnBrk="1" latinLnBrk="0" hangingPunct="1">
              <a:lnSpc>
                <a:spcPct val="90000"/>
              </a:lnSpc>
              <a:spcBef>
                <a:spcPts val="372"/>
              </a:spcBef>
              <a:buFont typeface="Arial" panose="020B0604020202020204" pitchFamily="34" charset="0"/>
              <a:buChar char="•"/>
              <a:defRPr sz="1341" kern="1200">
                <a:solidFill>
                  <a:schemeClr val="tx1"/>
                </a:solidFill>
                <a:latin typeface="+mn-lt"/>
                <a:ea typeface="+mn-ea"/>
                <a:cs typeface="+mn-cs"/>
              </a:defRPr>
            </a:lvl9pPr>
          </a:lstStyle>
          <a:p>
            <a:r>
              <a:rPr lang="en-ES"/>
              <a:t>DOLORET SIT AMET LOREM IPSUM SERTE AUNQUE SET</a:t>
            </a:r>
            <a:endParaRPr lang="en-ES" dirty="0"/>
          </a:p>
        </p:txBody>
      </p:sp>
      <p:sp>
        <p:nvSpPr>
          <p:cNvPr id="21" name="Title 12">
            <a:extLst>
              <a:ext uri="{FF2B5EF4-FFF2-40B4-BE49-F238E27FC236}">
                <a16:creationId xmlns:a16="http://schemas.microsoft.com/office/drawing/2014/main" id="{EF4E7D73-A9E2-874B-AD97-17B38009C44D}"/>
              </a:ext>
            </a:extLst>
          </p:cNvPr>
          <p:cNvSpPr txBox="1">
            <a:spLocks/>
          </p:cNvSpPr>
          <p:nvPr/>
        </p:nvSpPr>
        <p:spPr>
          <a:xfrm>
            <a:off x="653034" y="1897265"/>
            <a:ext cx="7886700" cy="811034"/>
          </a:xfrm>
          <a:prstGeom prst="rect">
            <a:avLst/>
          </a:prstGeom>
        </p:spPr>
        <p:txBody>
          <a:bodyPr vert="horz" lIns="91440" tIns="45720" rIns="91440" bIns="45720" rtlCol="0" anchor="ctr">
            <a:normAutofit/>
          </a:bodyPr>
          <a:lstStyle>
            <a:lvl1pPr algn="ctr" defTabSz="681137" rtl="0" eaLnBrk="1" latinLnBrk="0" hangingPunct="1">
              <a:lnSpc>
                <a:spcPct val="90000"/>
              </a:lnSpc>
              <a:spcBef>
                <a:spcPct val="0"/>
              </a:spcBef>
              <a:buNone/>
              <a:defRPr sz="3200" b="0" i="0" kern="1200">
                <a:solidFill>
                  <a:schemeClr val="bg1"/>
                </a:solidFill>
                <a:latin typeface="Calibri Light" panose="020F0302020204030204" pitchFamily="34" charset="0"/>
                <a:ea typeface="+mj-ea"/>
                <a:cs typeface="Calibri Light" panose="020F0302020204030204" pitchFamily="34" charset="0"/>
              </a:defRPr>
            </a:lvl1pPr>
          </a:lstStyle>
          <a:p>
            <a:r>
              <a:rPr lang="en-ES" dirty="0"/>
              <a:t>LOREM IPSUM DOLORET SIT AMET</a:t>
            </a:r>
          </a:p>
        </p:txBody>
      </p:sp>
      <p:pic>
        <p:nvPicPr>
          <p:cNvPr id="22" name="Picture 21">
            <a:extLst>
              <a:ext uri="{FF2B5EF4-FFF2-40B4-BE49-F238E27FC236}">
                <a16:creationId xmlns:a16="http://schemas.microsoft.com/office/drawing/2014/main" id="{275BE228-6EEC-4043-94BC-08FF86DADF73}"/>
              </a:ext>
            </a:extLst>
          </p:cNvPr>
          <p:cNvPicPr>
            <a:picLocks noChangeAspect="1"/>
          </p:cNvPicPr>
          <p:nvPr/>
        </p:nvPicPr>
        <p:blipFill>
          <a:blip r:embed="rId3"/>
          <a:stretch>
            <a:fillRect/>
          </a:stretch>
        </p:blipFill>
        <p:spPr>
          <a:xfrm>
            <a:off x="3771412" y="4102550"/>
            <a:ext cx="1601174" cy="784812"/>
          </a:xfrm>
          <a:prstGeom prst="rect">
            <a:avLst/>
          </a:prstGeom>
        </p:spPr>
      </p:pic>
    </p:spTree>
    <p:extLst>
      <p:ext uri="{BB962C8B-B14F-4D97-AF65-F5344CB8AC3E}">
        <p14:creationId xmlns:p14="http://schemas.microsoft.com/office/powerpoint/2010/main" val="24788809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8A6E6BBA-84DC-1B46-A312-15E5AD0BA6FC}"/>
              </a:ext>
            </a:extLst>
          </p:cNvPr>
          <p:cNvSpPr>
            <a:spLocks noGrp="1"/>
          </p:cNvSpPr>
          <p:nvPr>
            <p:ph type="title"/>
          </p:nvPr>
        </p:nvSpPr>
        <p:spPr/>
        <p:txBody>
          <a:bodyPr/>
          <a:lstStyle/>
          <a:p>
            <a:r>
              <a:rPr lang="en-ES" dirty="0"/>
              <a:t>Lorem ipsum</a:t>
            </a:r>
          </a:p>
        </p:txBody>
      </p:sp>
      <p:sp>
        <p:nvSpPr>
          <p:cNvPr id="9" name="Text Placeholder 8">
            <a:extLst>
              <a:ext uri="{FF2B5EF4-FFF2-40B4-BE49-F238E27FC236}">
                <a16:creationId xmlns:a16="http://schemas.microsoft.com/office/drawing/2014/main" id="{1F468E43-8FEF-414E-A058-F5D723394CB8}"/>
              </a:ext>
            </a:extLst>
          </p:cNvPr>
          <p:cNvSpPr>
            <a:spLocks noGrp="1"/>
          </p:cNvSpPr>
          <p:nvPr>
            <p:ph type="body" sz="half" idx="2"/>
          </p:nvPr>
        </p:nvSpPr>
        <p:spPr/>
        <p:txBody>
          <a:bodyPr/>
          <a:lstStyle/>
          <a:p>
            <a:pPr marL="12700" lvl="0" indent="-12700" algn="just" defTabSz="953846">
              <a:lnSpc>
                <a:spcPts val="1400"/>
              </a:lnSpc>
              <a:spcBef>
                <a:spcPts val="600"/>
              </a:spcBef>
              <a:buClr>
                <a:srgbClr val="305EA2"/>
              </a:buClr>
              <a:buSzPct val="100000"/>
              <a:buFont typeface="Verdana" panose="020B0604030504040204" pitchFamily="34" charset="0"/>
              <a:buChar char="»"/>
              <a:defRPr/>
            </a:pPr>
            <a:r>
              <a:rPr lang="en-US" sz="900" dirty="0">
                <a:latin typeface="Calibri Light" panose="020F0302020204030204" pitchFamily="34" charset="0"/>
                <a:cs typeface="Calibri Light" panose="020F0302020204030204" pitchFamily="34" charset="0"/>
              </a:rPr>
              <a:t>Investors will be able to exit the San </a:t>
            </a:r>
            <a:r>
              <a:rPr lang="en-US" sz="900" dirty="0" err="1">
                <a:latin typeface="Calibri Light" panose="020F0302020204030204" pitchFamily="34" charset="0"/>
                <a:cs typeface="Calibri Light" panose="020F0302020204030204" pitchFamily="34" charset="0"/>
              </a:rPr>
              <a:t>Cugat</a:t>
            </a:r>
            <a:r>
              <a:rPr lang="en-US" sz="900" dirty="0">
                <a:latin typeface="Calibri Light" panose="020F0302020204030204" pitchFamily="34" charset="0"/>
                <a:cs typeface="Calibri Light" panose="020F0302020204030204" pitchFamily="34" charset="0"/>
              </a:rPr>
              <a:t> land that has been suffering very large planning delays due to a politically divided municipality. Infrastructure works are not estimated to start for at least another 4 years</a:t>
            </a:r>
          </a:p>
          <a:p>
            <a:pPr marL="12700" lvl="0" indent="-12700" algn="just" defTabSz="953846">
              <a:lnSpc>
                <a:spcPts val="1400"/>
              </a:lnSpc>
              <a:spcBef>
                <a:spcPts val="600"/>
              </a:spcBef>
              <a:buClr>
                <a:srgbClr val="305EA2"/>
              </a:buClr>
              <a:buSzPct val="100000"/>
              <a:buFont typeface="Verdana" panose="020B0604030504040204" pitchFamily="34" charset="0"/>
              <a:buChar char="»"/>
              <a:defRPr/>
            </a:pPr>
            <a:r>
              <a:rPr lang="en-US" sz="900" dirty="0">
                <a:latin typeface="Calibri Light" panose="020F0302020204030204" pitchFamily="34" charset="0"/>
                <a:cs typeface="Calibri Light" panose="020F0302020204030204" pitchFamily="34" charset="0"/>
              </a:rPr>
              <a:t>Investors will acquire a very well-located plot in </a:t>
            </a:r>
            <a:r>
              <a:rPr lang="en-US" sz="900" dirty="0" err="1">
                <a:latin typeface="Calibri Light" panose="020F0302020204030204" pitchFamily="34" charset="0"/>
                <a:cs typeface="Calibri Light" panose="020F0302020204030204" pitchFamily="34" charset="0"/>
              </a:rPr>
              <a:t>Vulpalleres</a:t>
            </a:r>
            <a:r>
              <a:rPr lang="en-US" sz="900" dirty="0">
                <a:latin typeface="Calibri Light" panose="020F0302020204030204" pitchFamily="34" charset="0"/>
                <a:cs typeface="Calibri Light" panose="020F0302020204030204" pitchFamily="34" charset="0"/>
              </a:rPr>
              <a:t>, 19km away from Barcelona city </a:t>
            </a:r>
            <a:r>
              <a:rPr lang="en-US" sz="900" dirty="0" err="1">
                <a:latin typeface="Calibri Light" panose="020F0302020204030204" pitchFamily="34" charset="0"/>
                <a:cs typeface="Calibri Light" panose="020F0302020204030204" pitchFamily="34" charset="0"/>
              </a:rPr>
              <a:t>centre</a:t>
            </a:r>
            <a:r>
              <a:rPr lang="en-US" sz="900" dirty="0">
                <a:latin typeface="Calibri Light" panose="020F0302020204030204" pitchFamily="34" charset="0"/>
                <a:cs typeface="Calibri Light" panose="020F0302020204030204" pitchFamily="34" charset="0"/>
              </a:rPr>
              <a:t>, where comparable units have an average price of 3,520 €/SQM</a:t>
            </a:r>
            <a:r>
              <a:rPr lang="en-US" sz="900" baseline="30000" dirty="0">
                <a:latin typeface="Calibri Light" panose="020F0302020204030204" pitchFamily="34" charset="0"/>
                <a:cs typeface="Calibri Light" panose="020F0302020204030204" pitchFamily="34" charset="0"/>
              </a:rPr>
              <a:t>1</a:t>
            </a:r>
            <a:r>
              <a:rPr lang="en-US" sz="900" dirty="0">
                <a:latin typeface="Calibri Light" panose="020F0302020204030204" pitchFamily="34" charset="0"/>
                <a:cs typeface="Calibri Light" panose="020F0302020204030204" pitchFamily="34" charset="0"/>
              </a:rPr>
              <a:t> and 432,824 €/unit</a:t>
            </a:r>
          </a:p>
          <a:p>
            <a:pPr marL="12700" lvl="0" indent="-12700" algn="just" defTabSz="953846">
              <a:lnSpc>
                <a:spcPts val="1400"/>
              </a:lnSpc>
              <a:spcBef>
                <a:spcPts val="600"/>
              </a:spcBef>
              <a:buClr>
                <a:srgbClr val="305EA2"/>
              </a:buClr>
              <a:buSzPct val="100000"/>
              <a:buFont typeface="Verdana" panose="020B0604030504040204" pitchFamily="34" charset="0"/>
              <a:buChar char="»"/>
              <a:defRPr/>
            </a:pPr>
            <a:r>
              <a:rPr lang="en-US" sz="900" dirty="0">
                <a:latin typeface="Calibri Light" panose="020F0302020204030204" pitchFamily="34" charset="0"/>
                <a:cs typeface="Calibri Light" panose="020F0302020204030204" pitchFamily="34" charset="0"/>
              </a:rPr>
              <a:t>The combined net margin of both transactions is estimated to be distributed to investors in Q4 2021</a:t>
            </a:r>
            <a:endParaRPr lang="en-ES" sz="900" dirty="0">
              <a:latin typeface="Calibri Light" panose="020F0302020204030204" pitchFamily="34" charset="0"/>
              <a:cs typeface="Calibri Light" panose="020F0302020204030204" pitchFamily="34" charset="0"/>
            </a:endParaRPr>
          </a:p>
        </p:txBody>
      </p:sp>
      <p:pic>
        <p:nvPicPr>
          <p:cNvPr id="5" name="Picture Placeholder 4">
            <a:extLst>
              <a:ext uri="{FF2B5EF4-FFF2-40B4-BE49-F238E27FC236}">
                <a16:creationId xmlns:a16="http://schemas.microsoft.com/office/drawing/2014/main" id="{2E78D660-EA93-4833-F6DA-BB31F3D653C5}"/>
              </a:ext>
            </a:extLst>
          </p:cNvPr>
          <p:cNvPicPr>
            <a:picLocks noGrp="1" noChangeAspect="1"/>
          </p:cNvPicPr>
          <p:nvPr>
            <p:ph type="pic" idx="1"/>
          </p:nvPr>
        </p:nvPicPr>
        <p:blipFill>
          <a:blip r:embed="rId2"/>
          <a:srcRect l="11836" r="11836"/>
          <a:stretch>
            <a:fillRect/>
          </a:stretch>
        </p:blipFill>
        <p:spPr/>
      </p:pic>
    </p:spTree>
    <p:extLst>
      <p:ext uri="{BB962C8B-B14F-4D97-AF65-F5344CB8AC3E}">
        <p14:creationId xmlns:p14="http://schemas.microsoft.com/office/powerpoint/2010/main" val="198728019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E0A5C893-1CE3-0C48-BE9A-C3A576A7E07F}"/>
              </a:ext>
            </a:extLst>
          </p:cNvPr>
          <p:cNvSpPr>
            <a:spLocks noGrp="1"/>
          </p:cNvSpPr>
          <p:nvPr>
            <p:ph type="title"/>
          </p:nvPr>
        </p:nvSpPr>
        <p:spPr/>
        <p:txBody>
          <a:bodyPr/>
          <a:lstStyle/>
          <a:p>
            <a:r>
              <a:rPr lang="en-ES" dirty="0"/>
              <a:t>Lorem ipsum doloret</a:t>
            </a:r>
          </a:p>
        </p:txBody>
      </p:sp>
      <p:pic>
        <p:nvPicPr>
          <p:cNvPr id="7" name="Picture Placeholder 6">
            <a:extLst>
              <a:ext uri="{FF2B5EF4-FFF2-40B4-BE49-F238E27FC236}">
                <a16:creationId xmlns:a16="http://schemas.microsoft.com/office/drawing/2014/main" id="{B76E08C7-50C8-A9F2-89D9-F89E5BB0DA1D}"/>
              </a:ext>
            </a:extLst>
          </p:cNvPr>
          <p:cNvPicPr>
            <a:picLocks noGrp="1" noChangeAspect="1"/>
          </p:cNvPicPr>
          <p:nvPr>
            <p:ph type="pic" idx="1"/>
          </p:nvPr>
        </p:nvPicPr>
        <p:blipFill>
          <a:blip r:embed="rId2"/>
          <a:srcRect t="14404" b="14404"/>
          <a:stretch>
            <a:fillRect/>
          </a:stretch>
        </p:blipFill>
        <p:spPr/>
      </p:pic>
    </p:spTree>
    <p:extLst>
      <p:ext uri="{BB962C8B-B14F-4D97-AF65-F5344CB8AC3E}">
        <p14:creationId xmlns:p14="http://schemas.microsoft.com/office/powerpoint/2010/main" val="191585996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40A5FE60-4425-CC00-2E14-BA74AC6A6832}"/>
              </a:ext>
            </a:extLst>
          </p:cNvPr>
          <p:cNvSpPr>
            <a:spLocks noGrp="1"/>
          </p:cNvSpPr>
          <p:nvPr>
            <p:ph type="body" sz="quarter" idx="10"/>
          </p:nvPr>
        </p:nvSpPr>
        <p:spPr/>
        <p:txBody>
          <a:bodyPr/>
          <a:lstStyle/>
          <a:p>
            <a:r>
              <a:rPr lang="en-ES" dirty="0"/>
              <a:t>Lorem ipsum doloret sit amet</a:t>
            </a:r>
          </a:p>
        </p:txBody>
      </p:sp>
      <p:pic>
        <p:nvPicPr>
          <p:cNvPr id="15" name="Picture Placeholder 14">
            <a:extLst>
              <a:ext uri="{FF2B5EF4-FFF2-40B4-BE49-F238E27FC236}">
                <a16:creationId xmlns:a16="http://schemas.microsoft.com/office/drawing/2014/main" id="{58A039AD-D454-FEBF-DE9D-7A90B09D2C23}"/>
              </a:ext>
            </a:extLst>
          </p:cNvPr>
          <p:cNvPicPr>
            <a:picLocks noGrp="1" noChangeAspect="1"/>
          </p:cNvPicPr>
          <p:nvPr>
            <p:ph type="pic" sz="quarter" idx="19"/>
          </p:nvPr>
        </p:nvPicPr>
        <p:blipFill>
          <a:blip r:embed="rId2"/>
          <a:srcRect l="14072" r="14072"/>
          <a:stretch>
            <a:fillRect/>
          </a:stretch>
        </p:blipFill>
        <p:spPr/>
      </p:pic>
      <p:sp>
        <p:nvSpPr>
          <p:cNvPr id="6" name="Text Placeholder 5">
            <a:extLst>
              <a:ext uri="{FF2B5EF4-FFF2-40B4-BE49-F238E27FC236}">
                <a16:creationId xmlns:a16="http://schemas.microsoft.com/office/drawing/2014/main" id="{B5F68E27-DB99-8C56-BD5D-F367A6791262}"/>
              </a:ext>
            </a:extLst>
          </p:cNvPr>
          <p:cNvSpPr>
            <a:spLocks noGrp="1"/>
          </p:cNvSpPr>
          <p:nvPr>
            <p:ph type="body" sz="quarter" idx="22"/>
          </p:nvPr>
        </p:nvSpPr>
        <p:spPr/>
        <p:txBody>
          <a:bodyPr/>
          <a:lstStyle/>
          <a:p>
            <a:r>
              <a:rPr lang="en-GB" dirty="0"/>
              <a:t>Lorem ipsum </a:t>
            </a:r>
            <a:r>
              <a:rPr lang="en-GB" dirty="0" err="1"/>
              <a:t>dolor</a:t>
            </a:r>
            <a:r>
              <a:rPr lang="en-GB" dirty="0"/>
              <a:t> sit </a:t>
            </a:r>
            <a:r>
              <a:rPr lang="en-GB" dirty="0" err="1"/>
              <a:t>amet</a:t>
            </a:r>
            <a:r>
              <a:rPr lang="en-GB" dirty="0"/>
              <a:t>, </a:t>
            </a:r>
            <a:r>
              <a:rPr lang="en-GB" dirty="0" err="1"/>
              <a:t>consectetur</a:t>
            </a:r>
            <a:r>
              <a:rPr lang="en-GB" dirty="0"/>
              <a:t> </a:t>
            </a:r>
            <a:r>
              <a:rPr lang="en-GB" dirty="0" err="1"/>
              <a:t>adipiscing</a:t>
            </a:r>
            <a:r>
              <a:rPr lang="en-GB" dirty="0"/>
              <a:t> </a:t>
            </a:r>
            <a:r>
              <a:rPr lang="en-GB" dirty="0" err="1"/>
              <a:t>elit</a:t>
            </a:r>
            <a:r>
              <a:rPr lang="en-GB" dirty="0"/>
              <a:t>, </a:t>
            </a:r>
            <a:r>
              <a:rPr lang="en-GB" dirty="0" err="1"/>
              <a:t>sed</a:t>
            </a:r>
            <a:r>
              <a:rPr lang="en-GB" dirty="0"/>
              <a:t> do </a:t>
            </a:r>
            <a:r>
              <a:rPr lang="en-GB" dirty="0" err="1"/>
              <a:t>eiusmod</a:t>
            </a:r>
            <a:r>
              <a:rPr lang="en-GB" dirty="0"/>
              <a:t> </a:t>
            </a:r>
            <a:r>
              <a:rPr lang="en-GB" dirty="0" err="1"/>
              <a:t>tempor</a:t>
            </a:r>
            <a:r>
              <a:rPr lang="en-GB" dirty="0"/>
              <a:t> </a:t>
            </a:r>
            <a:r>
              <a:rPr lang="en-GB" dirty="0" err="1"/>
              <a:t>incididunt</a:t>
            </a:r>
            <a:r>
              <a:rPr lang="en-GB" dirty="0"/>
              <a:t> </a:t>
            </a:r>
            <a:r>
              <a:rPr lang="en-GB" dirty="0" err="1"/>
              <a:t>ut</a:t>
            </a:r>
            <a:r>
              <a:rPr lang="en-GB" dirty="0"/>
              <a:t> labore et dolore magna </a:t>
            </a:r>
            <a:r>
              <a:rPr lang="en-GB" dirty="0" err="1"/>
              <a:t>aliqua</a:t>
            </a:r>
            <a:r>
              <a:rPr lang="en-GB" dirty="0"/>
              <a:t>. Ut </a:t>
            </a:r>
            <a:r>
              <a:rPr lang="en-GB" dirty="0" err="1"/>
              <a:t>enim</a:t>
            </a:r>
            <a:r>
              <a:rPr lang="en-GB" dirty="0"/>
              <a:t> ad minim </a:t>
            </a:r>
            <a:r>
              <a:rPr lang="en-GB" dirty="0" err="1"/>
              <a:t>veniam</a:t>
            </a:r>
            <a:r>
              <a:rPr lang="en-GB" dirty="0"/>
              <a:t>, </a:t>
            </a:r>
            <a:r>
              <a:rPr lang="en-GB" dirty="0" err="1"/>
              <a:t>quis</a:t>
            </a:r>
            <a:r>
              <a:rPr lang="en-GB" dirty="0"/>
              <a:t> </a:t>
            </a:r>
            <a:r>
              <a:rPr lang="en-GB" dirty="0" err="1"/>
              <a:t>nostrud</a:t>
            </a:r>
            <a:r>
              <a:rPr lang="en-GB" dirty="0"/>
              <a:t> exercitation </a:t>
            </a:r>
            <a:r>
              <a:rPr lang="en-GB" dirty="0" err="1"/>
              <a:t>ullamco</a:t>
            </a:r>
            <a:r>
              <a:rPr lang="en-GB" dirty="0"/>
              <a:t> </a:t>
            </a:r>
            <a:r>
              <a:rPr lang="en-GB" dirty="0" err="1"/>
              <a:t>laboris</a:t>
            </a:r>
            <a:r>
              <a:rPr lang="en-GB" dirty="0"/>
              <a:t> nisi </a:t>
            </a:r>
            <a:r>
              <a:rPr lang="en-GB" dirty="0" err="1"/>
              <a:t>ut</a:t>
            </a:r>
            <a:r>
              <a:rPr lang="en-GB" dirty="0"/>
              <a:t> </a:t>
            </a:r>
            <a:r>
              <a:rPr lang="en-GB" dirty="0" err="1"/>
              <a:t>aliquip</a:t>
            </a:r>
            <a:r>
              <a:rPr lang="en-GB" dirty="0"/>
              <a:t> ex </a:t>
            </a:r>
            <a:r>
              <a:rPr lang="en-GB" dirty="0" err="1"/>
              <a:t>ea</a:t>
            </a:r>
            <a:r>
              <a:rPr lang="en-GB" dirty="0"/>
              <a:t> </a:t>
            </a:r>
            <a:r>
              <a:rPr lang="en-GB" dirty="0" err="1"/>
              <a:t>commodo</a:t>
            </a:r>
            <a:r>
              <a:rPr lang="en-GB" dirty="0"/>
              <a:t> </a:t>
            </a:r>
            <a:r>
              <a:rPr lang="en-GB" dirty="0" err="1"/>
              <a:t>consequat</a:t>
            </a:r>
            <a:r>
              <a:rPr lang="en-GB" dirty="0"/>
              <a:t>. Duis </a:t>
            </a:r>
            <a:r>
              <a:rPr lang="en-GB" dirty="0" err="1"/>
              <a:t>aute</a:t>
            </a:r>
            <a:r>
              <a:rPr lang="en-GB" dirty="0"/>
              <a:t> </a:t>
            </a:r>
            <a:r>
              <a:rPr lang="en-GB" dirty="0" err="1"/>
              <a:t>irure</a:t>
            </a:r>
            <a:r>
              <a:rPr lang="en-GB" dirty="0"/>
              <a:t> </a:t>
            </a:r>
            <a:r>
              <a:rPr lang="en-GB" dirty="0" err="1"/>
              <a:t>dolor</a:t>
            </a:r>
            <a:r>
              <a:rPr lang="en-GB" dirty="0"/>
              <a:t> in </a:t>
            </a:r>
            <a:r>
              <a:rPr lang="en-GB" dirty="0" err="1"/>
              <a:t>reprehenderit</a:t>
            </a:r>
            <a:endParaRPr lang="en-ES" dirty="0"/>
          </a:p>
          <a:p>
            <a:endParaRPr lang="en-ES" dirty="0"/>
          </a:p>
        </p:txBody>
      </p:sp>
      <p:sp>
        <p:nvSpPr>
          <p:cNvPr id="7" name="Text Placeholder 6">
            <a:extLst>
              <a:ext uri="{FF2B5EF4-FFF2-40B4-BE49-F238E27FC236}">
                <a16:creationId xmlns:a16="http://schemas.microsoft.com/office/drawing/2014/main" id="{CF64966D-76DD-6DC3-F5E9-01D8E021BA09}"/>
              </a:ext>
            </a:extLst>
          </p:cNvPr>
          <p:cNvSpPr>
            <a:spLocks noGrp="1"/>
          </p:cNvSpPr>
          <p:nvPr>
            <p:ph type="body" sz="quarter" idx="23"/>
          </p:nvPr>
        </p:nvSpPr>
        <p:spPr/>
        <p:txBody>
          <a:bodyPr/>
          <a:lstStyle/>
          <a:p>
            <a:r>
              <a:rPr lang="en-GB" dirty="0"/>
              <a:t>Lorem ipsum </a:t>
            </a:r>
            <a:r>
              <a:rPr lang="en-GB" dirty="0" err="1"/>
              <a:t>dolor</a:t>
            </a:r>
            <a:r>
              <a:rPr lang="en-GB" dirty="0"/>
              <a:t> sit </a:t>
            </a:r>
            <a:r>
              <a:rPr lang="en-GB" dirty="0" err="1"/>
              <a:t>amet</a:t>
            </a:r>
            <a:r>
              <a:rPr lang="en-GB" dirty="0"/>
              <a:t>, </a:t>
            </a:r>
            <a:r>
              <a:rPr lang="en-GB" dirty="0" err="1"/>
              <a:t>consectetur</a:t>
            </a:r>
            <a:r>
              <a:rPr lang="en-GB" dirty="0"/>
              <a:t> </a:t>
            </a:r>
            <a:r>
              <a:rPr lang="en-GB" dirty="0" err="1"/>
              <a:t>adipiscing</a:t>
            </a:r>
            <a:r>
              <a:rPr lang="en-GB" dirty="0"/>
              <a:t> </a:t>
            </a:r>
            <a:r>
              <a:rPr lang="en-GB" dirty="0" err="1"/>
              <a:t>elit</a:t>
            </a:r>
            <a:r>
              <a:rPr lang="en-GB" dirty="0"/>
              <a:t>, </a:t>
            </a:r>
            <a:r>
              <a:rPr lang="en-GB" dirty="0" err="1"/>
              <a:t>sed</a:t>
            </a:r>
            <a:r>
              <a:rPr lang="en-GB" dirty="0"/>
              <a:t> do </a:t>
            </a:r>
            <a:r>
              <a:rPr lang="en-GB" dirty="0" err="1"/>
              <a:t>eiusmod</a:t>
            </a:r>
            <a:r>
              <a:rPr lang="en-GB" dirty="0"/>
              <a:t> </a:t>
            </a:r>
            <a:r>
              <a:rPr lang="en-GB" dirty="0" err="1"/>
              <a:t>tempor</a:t>
            </a:r>
            <a:r>
              <a:rPr lang="en-GB" dirty="0"/>
              <a:t> </a:t>
            </a:r>
            <a:r>
              <a:rPr lang="en-GB" dirty="0" err="1"/>
              <a:t>incididunt</a:t>
            </a:r>
            <a:r>
              <a:rPr lang="en-GB" dirty="0"/>
              <a:t> </a:t>
            </a:r>
            <a:r>
              <a:rPr lang="en-GB" dirty="0" err="1"/>
              <a:t>ut</a:t>
            </a:r>
            <a:r>
              <a:rPr lang="en-GB" dirty="0"/>
              <a:t> labore et dolore magna </a:t>
            </a:r>
            <a:r>
              <a:rPr lang="en-GB" dirty="0" err="1"/>
              <a:t>aliqua</a:t>
            </a:r>
            <a:r>
              <a:rPr lang="en-GB" dirty="0"/>
              <a:t>. Ut </a:t>
            </a:r>
            <a:r>
              <a:rPr lang="en-GB" dirty="0" err="1"/>
              <a:t>enim</a:t>
            </a:r>
            <a:r>
              <a:rPr lang="en-GB" dirty="0"/>
              <a:t> ad minim </a:t>
            </a:r>
            <a:r>
              <a:rPr lang="en-GB" dirty="0" err="1"/>
              <a:t>veniam</a:t>
            </a:r>
            <a:r>
              <a:rPr lang="en-GB" dirty="0"/>
              <a:t>, </a:t>
            </a:r>
            <a:r>
              <a:rPr lang="en-GB" dirty="0" err="1"/>
              <a:t>quis</a:t>
            </a:r>
            <a:r>
              <a:rPr lang="en-GB" dirty="0"/>
              <a:t> </a:t>
            </a:r>
            <a:r>
              <a:rPr lang="en-GB" dirty="0" err="1"/>
              <a:t>nostrud</a:t>
            </a:r>
            <a:r>
              <a:rPr lang="en-GB" dirty="0"/>
              <a:t> exercitation </a:t>
            </a:r>
            <a:r>
              <a:rPr lang="en-GB" dirty="0" err="1"/>
              <a:t>ullamco</a:t>
            </a:r>
            <a:r>
              <a:rPr lang="en-GB" dirty="0"/>
              <a:t> </a:t>
            </a:r>
            <a:r>
              <a:rPr lang="en-GB" dirty="0" err="1"/>
              <a:t>laboris</a:t>
            </a:r>
            <a:r>
              <a:rPr lang="en-GB" dirty="0"/>
              <a:t> nisi </a:t>
            </a:r>
            <a:r>
              <a:rPr lang="en-GB" dirty="0" err="1"/>
              <a:t>ut</a:t>
            </a:r>
            <a:r>
              <a:rPr lang="en-GB" dirty="0"/>
              <a:t> </a:t>
            </a:r>
            <a:r>
              <a:rPr lang="en-GB" dirty="0" err="1"/>
              <a:t>aliquip</a:t>
            </a:r>
            <a:r>
              <a:rPr lang="en-GB" dirty="0"/>
              <a:t> ex </a:t>
            </a:r>
            <a:r>
              <a:rPr lang="en-GB" dirty="0" err="1"/>
              <a:t>ea</a:t>
            </a:r>
            <a:r>
              <a:rPr lang="en-GB" dirty="0"/>
              <a:t> </a:t>
            </a:r>
            <a:r>
              <a:rPr lang="en-GB" dirty="0" err="1"/>
              <a:t>commodo</a:t>
            </a:r>
            <a:r>
              <a:rPr lang="en-GB" dirty="0"/>
              <a:t> </a:t>
            </a:r>
            <a:r>
              <a:rPr lang="en-GB" dirty="0" err="1"/>
              <a:t>consequat</a:t>
            </a:r>
            <a:r>
              <a:rPr lang="en-GB" dirty="0"/>
              <a:t>. </a:t>
            </a:r>
            <a:endParaRPr lang="en-ES" dirty="0"/>
          </a:p>
        </p:txBody>
      </p:sp>
      <p:pic>
        <p:nvPicPr>
          <p:cNvPr id="17" name="Picture Placeholder 16">
            <a:extLst>
              <a:ext uri="{FF2B5EF4-FFF2-40B4-BE49-F238E27FC236}">
                <a16:creationId xmlns:a16="http://schemas.microsoft.com/office/drawing/2014/main" id="{7484EB2C-1638-82B7-40C6-0B1B01AA2F1E}"/>
              </a:ext>
            </a:extLst>
          </p:cNvPr>
          <p:cNvPicPr>
            <a:picLocks noGrp="1" noChangeAspect="1"/>
          </p:cNvPicPr>
          <p:nvPr>
            <p:ph type="pic" sz="quarter" idx="26"/>
          </p:nvPr>
        </p:nvPicPr>
        <p:blipFill>
          <a:blip r:embed="rId3"/>
          <a:srcRect l="14112" r="14112"/>
          <a:stretch>
            <a:fillRect/>
          </a:stretch>
        </p:blipFill>
        <p:spPr/>
      </p:pic>
      <p:pic>
        <p:nvPicPr>
          <p:cNvPr id="19" name="Picture Placeholder 18">
            <a:extLst>
              <a:ext uri="{FF2B5EF4-FFF2-40B4-BE49-F238E27FC236}">
                <a16:creationId xmlns:a16="http://schemas.microsoft.com/office/drawing/2014/main" id="{4893012E-3A31-5215-9F59-FEC64F998C96}"/>
              </a:ext>
            </a:extLst>
          </p:cNvPr>
          <p:cNvPicPr>
            <a:picLocks noGrp="1" noChangeAspect="1"/>
          </p:cNvPicPr>
          <p:nvPr>
            <p:ph type="pic" sz="quarter" idx="27"/>
          </p:nvPr>
        </p:nvPicPr>
        <p:blipFill rotWithShape="1">
          <a:blip r:embed="rId4"/>
          <a:srcRect l="31755" r="-647"/>
          <a:stretch/>
        </p:blipFill>
        <p:spPr>
          <a:xfrm>
            <a:off x="5769341" y="1059248"/>
            <a:ext cx="1431052" cy="1323735"/>
          </a:xfrm>
        </p:spPr>
      </p:pic>
      <p:sp>
        <p:nvSpPr>
          <p:cNvPr id="11" name="Text Placeholder 10">
            <a:extLst>
              <a:ext uri="{FF2B5EF4-FFF2-40B4-BE49-F238E27FC236}">
                <a16:creationId xmlns:a16="http://schemas.microsoft.com/office/drawing/2014/main" id="{6C9D49CE-F6CD-4A8E-C439-ABE6A8A9FBB9}"/>
              </a:ext>
            </a:extLst>
          </p:cNvPr>
          <p:cNvSpPr>
            <a:spLocks noGrp="1"/>
          </p:cNvSpPr>
          <p:nvPr>
            <p:ph type="body" sz="quarter" idx="29"/>
          </p:nvPr>
        </p:nvSpPr>
        <p:spPr/>
        <p:txBody>
          <a:bodyPr/>
          <a:lstStyle/>
          <a:p>
            <a:r>
              <a:rPr lang="en-GB" dirty="0"/>
              <a:t>Lorem ipsum </a:t>
            </a:r>
            <a:r>
              <a:rPr lang="en-GB" dirty="0" err="1"/>
              <a:t>dolor</a:t>
            </a:r>
            <a:r>
              <a:rPr lang="en-GB" dirty="0"/>
              <a:t> sit </a:t>
            </a:r>
            <a:r>
              <a:rPr lang="en-GB" dirty="0" err="1"/>
              <a:t>amet</a:t>
            </a:r>
            <a:r>
              <a:rPr lang="en-GB" dirty="0"/>
              <a:t>, </a:t>
            </a:r>
            <a:r>
              <a:rPr lang="en-GB" dirty="0" err="1"/>
              <a:t>consectetur</a:t>
            </a:r>
            <a:r>
              <a:rPr lang="en-GB" dirty="0"/>
              <a:t> </a:t>
            </a:r>
            <a:r>
              <a:rPr lang="en-GB" dirty="0" err="1"/>
              <a:t>adipiscing</a:t>
            </a:r>
            <a:r>
              <a:rPr lang="en-GB" dirty="0"/>
              <a:t> </a:t>
            </a:r>
            <a:r>
              <a:rPr lang="en-GB" dirty="0" err="1"/>
              <a:t>elit</a:t>
            </a:r>
            <a:r>
              <a:rPr lang="en-GB" dirty="0"/>
              <a:t>, </a:t>
            </a:r>
            <a:r>
              <a:rPr lang="en-GB" dirty="0" err="1"/>
              <a:t>sed</a:t>
            </a:r>
            <a:r>
              <a:rPr lang="en-GB" dirty="0"/>
              <a:t> do </a:t>
            </a:r>
            <a:r>
              <a:rPr lang="en-GB" dirty="0" err="1"/>
              <a:t>eiusmod</a:t>
            </a:r>
            <a:r>
              <a:rPr lang="en-GB" dirty="0"/>
              <a:t> </a:t>
            </a:r>
            <a:r>
              <a:rPr lang="en-GB" dirty="0" err="1"/>
              <a:t>tempor</a:t>
            </a:r>
            <a:r>
              <a:rPr lang="en-GB" dirty="0"/>
              <a:t> </a:t>
            </a:r>
            <a:r>
              <a:rPr lang="en-GB" dirty="0" err="1"/>
              <a:t>incididunt</a:t>
            </a:r>
            <a:r>
              <a:rPr lang="en-GB" dirty="0"/>
              <a:t> </a:t>
            </a:r>
            <a:r>
              <a:rPr lang="en-GB" dirty="0" err="1"/>
              <a:t>ut</a:t>
            </a:r>
            <a:r>
              <a:rPr lang="en-GB" dirty="0"/>
              <a:t> labore et dolore magna </a:t>
            </a:r>
            <a:r>
              <a:rPr lang="en-GB" dirty="0" err="1"/>
              <a:t>aliqua</a:t>
            </a:r>
            <a:r>
              <a:rPr lang="en-GB" dirty="0"/>
              <a:t>. Ut </a:t>
            </a:r>
            <a:r>
              <a:rPr lang="en-GB" dirty="0" err="1"/>
              <a:t>enim</a:t>
            </a:r>
            <a:r>
              <a:rPr lang="en-GB" dirty="0"/>
              <a:t> ad minim </a:t>
            </a:r>
            <a:r>
              <a:rPr lang="en-GB" dirty="0" err="1"/>
              <a:t>veniam</a:t>
            </a:r>
            <a:r>
              <a:rPr lang="en-GB" dirty="0"/>
              <a:t>, </a:t>
            </a:r>
            <a:r>
              <a:rPr lang="en-GB" dirty="0" err="1"/>
              <a:t>quis</a:t>
            </a:r>
            <a:r>
              <a:rPr lang="en-GB" dirty="0"/>
              <a:t> </a:t>
            </a:r>
            <a:r>
              <a:rPr lang="en-GB" dirty="0" err="1"/>
              <a:t>nostrud</a:t>
            </a:r>
            <a:r>
              <a:rPr lang="en-GB" dirty="0"/>
              <a:t> exercitation </a:t>
            </a:r>
            <a:r>
              <a:rPr lang="en-GB" dirty="0" err="1"/>
              <a:t>ullamco</a:t>
            </a:r>
            <a:r>
              <a:rPr lang="en-GB" dirty="0"/>
              <a:t> </a:t>
            </a:r>
            <a:r>
              <a:rPr lang="en-GB" dirty="0" err="1"/>
              <a:t>laboris</a:t>
            </a:r>
            <a:r>
              <a:rPr lang="en-GB" dirty="0"/>
              <a:t> nisi</a:t>
            </a:r>
            <a:endParaRPr lang="en-ES" dirty="0"/>
          </a:p>
        </p:txBody>
      </p:sp>
      <p:sp>
        <p:nvSpPr>
          <p:cNvPr id="12" name="Text Placeholder 11">
            <a:extLst>
              <a:ext uri="{FF2B5EF4-FFF2-40B4-BE49-F238E27FC236}">
                <a16:creationId xmlns:a16="http://schemas.microsoft.com/office/drawing/2014/main" id="{FD04FCB6-1759-E8DB-AC80-4EB5BE12A3E5}"/>
              </a:ext>
            </a:extLst>
          </p:cNvPr>
          <p:cNvSpPr>
            <a:spLocks noGrp="1"/>
          </p:cNvSpPr>
          <p:nvPr>
            <p:ph type="body" sz="quarter" idx="30"/>
          </p:nvPr>
        </p:nvSpPr>
        <p:spPr/>
        <p:txBody>
          <a:bodyPr/>
          <a:lstStyle/>
          <a:p>
            <a:r>
              <a:rPr lang="en-GB" dirty="0"/>
              <a:t>Lorem ipsum </a:t>
            </a:r>
            <a:r>
              <a:rPr lang="en-GB" dirty="0" err="1"/>
              <a:t>dolor</a:t>
            </a:r>
            <a:r>
              <a:rPr lang="en-GB" dirty="0"/>
              <a:t> sit </a:t>
            </a:r>
            <a:r>
              <a:rPr lang="en-GB" dirty="0" err="1"/>
              <a:t>amet</a:t>
            </a:r>
            <a:r>
              <a:rPr lang="en-GB" dirty="0"/>
              <a:t>, </a:t>
            </a:r>
            <a:r>
              <a:rPr lang="en-GB" dirty="0" err="1"/>
              <a:t>consectetur</a:t>
            </a:r>
            <a:r>
              <a:rPr lang="en-GB" dirty="0"/>
              <a:t> </a:t>
            </a:r>
            <a:r>
              <a:rPr lang="en-GB" dirty="0" err="1"/>
              <a:t>adipiscing</a:t>
            </a:r>
            <a:r>
              <a:rPr lang="en-GB" dirty="0"/>
              <a:t> </a:t>
            </a:r>
            <a:r>
              <a:rPr lang="en-GB" dirty="0" err="1"/>
              <a:t>elit</a:t>
            </a:r>
            <a:r>
              <a:rPr lang="en-GB" dirty="0"/>
              <a:t>, </a:t>
            </a:r>
            <a:r>
              <a:rPr lang="en-GB" dirty="0" err="1"/>
              <a:t>sed</a:t>
            </a:r>
            <a:r>
              <a:rPr lang="en-GB" dirty="0"/>
              <a:t> do </a:t>
            </a:r>
            <a:r>
              <a:rPr lang="en-GB" dirty="0" err="1"/>
              <a:t>eiusmod</a:t>
            </a:r>
            <a:r>
              <a:rPr lang="en-GB" dirty="0"/>
              <a:t> </a:t>
            </a:r>
            <a:r>
              <a:rPr lang="en-GB" dirty="0" err="1"/>
              <a:t>tempor</a:t>
            </a:r>
            <a:r>
              <a:rPr lang="en-GB" dirty="0"/>
              <a:t> </a:t>
            </a:r>
            <a:r>
              <a:rPr lang="en-GB" dirty="0" err="1"/>
              <a:t>incididunt</a:t>
            </a:r>
            <a:r>
              <a:rPr lang="en-GB" dirty="0"/>
              <a:t> </a:t>
            </a:r>
            <a:r>
              <a:rPr lang="en-GB" dirty="0" err="1"/>
              <a:t>ut</a:t>
            </a:r>
            <a:r>
              <a:rPr lang="en-GB" dirty="0"/>
              <a:t> labore et dolore magna </a:t>
            </a:r>
            <a:r>
              <a:rPr lang="en-GB" dirty="0" err="1"/>
              <a:t>aliqua</a:t>
            </a:r>
            <a:r>
              <a:rPr lang="en-GB" dirty="0"/>
              <a:t>. Ut </a:t>
            </a:r>
            <a:r>
              <a:rPr lang="en-GB" dirty="0" err="1"/>
              <a:t>enim</a:t>
            </a:r>
            <a:r>
              <a:rPr lang="en-GB" dirty="0"/>
              <a:t> ad minim </a:t>
            </a:r>
            <a:r>
              <a:rPr lang="en-GB" dirty="0" err="1"/>
              <a:t>veniam</a:t>
            </a:r>
            <a:r>
              <a:rPr lang="en-GB" dirty="0"/>
              <a:t>, </a:t>
            </a:r>
            <a:r>
              <a:rPr lang="en-GB" dirty="0" err="1"/>
              <a:t>quis</a:t>
            </a:r>
            <a:r>
              <a:rPr lang="en-GB" dirty="0"/>
              <a:t> </a:t>
            </a:r>
            <a:r>
              <a:rPr lang="en-GB" dirty="0" err="1"/>
              <a:t>nostrud</a:t>
            </a:r>
            <a:r>
              <a:rPr lang="en-GB" dirty="0"/>
              <a:t> exercitation </a:t>
            </a:r>
            <a:r>
              <a:rPr lang="en-GB" dirty="0" err="1"/>
              <a:t>ullamco</a:t>
            </a:r>
            <a:r>
              <a:rPr lang="en-GB" dirty="0"/>
              <a:t> </a:t>
            </a:r>
            <a:r>
              <a:rPr lang="en-GB" dirty="0" err="1"/>
              <a:t>laboris</a:t>
            </a:r>
            <a:r>
              <a:rPr lang="en-GB" dirty="0"/>
              <a:t> nisi </a:t>
            </a:r>
            <a:r>
              <a:rPr lang="en-GB" dirty="0" err="1"/>
              <a:t>ut</a:t>
            </a:r>
            <a:r>
              <a:rPr lang="en-GB" dirty="0"/>
              <a:t> </a:t>
            </a:r>
            <a:r>
              <a:rPr lang="en-GB" dirty="0" err="1"/>
              <a:t>aliquip</a:t>
            </a:r>
            <a:r>
              <a:rPr lang="en-GB" dirty="0"/>
              <a:t> ex </a:t>
            </a:r>
            <a:r>
              <a:rPr lang="en-GB" dirty="0" err="1"/>
              <a:t>ea</a:t>
            </a:r>
            <a:r>
              <a:rPr lang="en-GB" dirty="0"/>
              <a:t> </a:t>
            </a:r>
            <a:r>
              <a:rPr lang="en-GB" dirty="0" err="1"/>
              <a:t>commodo</a:t>
            </a:r>
            <a:r>
              <a:rPr lang="en-GB" dirty="0"/>
              <a:t> </a:t>
            </a:r>
            <a:r>
              <a:rPr lang="en-GB" dirty="0" err="1"/>
              <a:t>consequat</a:t>
            </a:r>
            <a:r>
              <a:rPr lang="en-GB" dirty="0"/>
              <a:t>. </a:t>
            </a:r>
            <a:endParaRPr lang="en-ES" dirty="0"/>
          </a:p>
        </p:txBody>
      </p:sp>
      <p:sp>
        <p:nvSpPr>
          <p:cNvPr id="13" name="Text Placeholder 12">
            <a:extLst>
              <a:ext uri="{FF2B5EF4-FFF2-40B4-BE49-F238E27FC236}">
                <a16:creationId xmlns:a16="http://schemas.microsoft.com/office/drawing/2014/main" id="{95449053-D722-D412-2E54-B5B1F199849A}"/>
              </a:ext>
            </a:extLst>
          </p:cNvPr>
          <p:cNvSpPr>
            <a:spLocks noGrp="1"/>
          </p:cNvSpPr>
          <p:nvPr>
            <p:ph type="body" sz="quarter" idx="31"/>
          </p:nvPr>
        </p:nvSpPr>
        <p:spPr/>
        <p:txBody>
          <a:bodyPr/>
          <a:lstStyle/>
          <a:p>
            <a:r>
              <a:rPr lang="en-GB" dirty="0"/>
              <a:t>Lorem ipsum </a:t>
            </a:r>
            <a:r>
              <a:rPr lang="en-GB" dirty="0" err="1"/>
              <a:t>dolor</a:t>
            </a:r>
            <a:r>
              <a:rPr lang="en-GB" dirty="0"/>
              <a:t> sit </a:t>
            </a:r>
            <a:r>
              <a:rPr lang="en-GB" dirty="0" err="1"/>
              <a:t>amet</a:t>
            </a:r>
            <a:r>
              <a:rPr lang="en-GB" dirty="0"/>
              <a:t>, </a:t>
            </a:r>
            <a:r>
              <a:rPr lang="en-GB" dirty="0" err="1"/>
              <a:t>consectetur</a:t>
            </a:r>
            <a:r>
              <a:rPr lang="en-GB" dirty="0"/>
              <a:t> </a:t>
            </a:r>
            <a:r>
              <a:rPr lang="en-GB" dirty="0" err="1"/>
              <a:t>adipiscing</a:t>
            </a:r>
            <a:r>
              <a:rPr lang="en-GB" dirty="0"/>
              <a:t> </a:t>
            </a:r>
            <a:r>
              <a:rPr lang="en-GB" dirty="0" err="1"/>
              <a:t>elit</a:t>
            </a:r>
            <a:r>
              <a:rPr lang="en-GB" dirty="0"/>
              <a:t>, </a:t>
            </a:r>
            <a:r>
              <a:rPr lang="en-GB" dirty="0" err="1"/>
              <a:t>sed</a:t>
            </a:r>
            <a:r>
              <a:rPr lang="en-GB" dirty="0"/>
              <a:t> do </a:t>
            </a:r>
            <a:r>
              <a:rPr lang="en-GB" dirty="0" err="1"/>
              <a:t>eiusmod</a:t>
            </a:r>
            <a:r>
              <a:rPr lang="en-GB" dirty="0"/>
              <a:t> </a:t>
            </a:r>
            <a:r>
              <a:rPr lang="en-GB" dirty="0" err="1"/>
              <a:t>tempor</a:t>
            </a:r>
            <a:r>
              <a:rPr lang="en-GB" dirty="0"/>
              <a:t> </a:t>
            </a:r>
            <a:r>
              <a:rPr lang="en-GB" dirty="0" err="1"/>
              <a:t>incididunt</a:t>
            </a:r>
            <a:r>
              <a:rPr lang="en-GB" dirty="0"/>
              <a:t> </a:t>
            </a:r>
            <a:r>
              <a:rPr lang="en-GB" dirty="0" err="1"/>
              <a:t>ut</a:t>
            </a:r>
            <a:r>
              <a:rPr lang="en-GB" dirty="0"/>
              <a:t> labore et dolore magna </a:t>
            </a:r>
            <a:r>
              <a:rPr lang="en-GB" dirty="0" err="1"/>
              <a:t>aliqua</a:t>
            </a:r>
            <a:r>
              <a:rPr lang="en-GB" dirty="0"/>
              <a:t>. Ut </a:t>
            </a:r>
            <a:r>
              <a:rPr lang="en-GB" dirty="0" err="1"/>
              <a:t>enim</a:t>
            </a:r>
            <a:r>
              <a:rPr lang="en-GB" dirty="0"/>
              <a:t> ad minim </a:t>
            </a:r>
            <a:r>
              <a:rPr lang="en-GB" dirty="0" err="1"/>
              <a:t>veniam</a:t>
            </a:r>
            <a:r>
              <a:rPr lang="en-GB" dirty="0"/>
              <a:t>, </a:t>
            </a:r>
            <a:r>
              <a:rPr lang="en-GB" dirty="0" err="1"/>
              <a:t>quis</a:t>
            </a:r>
            <a:r>
              <a:rPr lang="en-GB" dirty="0"/>
              <a:t> </a:t>
            </a:r>
            <a:r>
              <a:rPr lang="en-GB" dirty="0" err="1"/>
              <a:t>nostrud</a:t>
            </a:r>
            <a:r>
              <a:rPr lang="en-GB" dirty="0"/>
              <a:t> exercitation </a:t>
            </a:r>
            <a:r>
              <a:rPr lang="en-GB" dirty="0" err="1"/>
              <a:t>ullamco</a:t>
            </a:r>
            <a:r>
              <a:rPr lang="en-GB" dirty="0"/>
              <a:t> </a:t>
            </a:r>
            <a:r>
              <a:rPr lang="en-GB" dirty="0" err="1"/>
              <a:t>laboris</a:t>
            </a:r>
            <a:r>
              <a:rPr lang="en-GB" dirty="0"/>
              <a:t> nisi </a:t>
            </a:r>
            <a:r>
              <a:rPr lang="en-GB" dirty="0" err="1"/>
              <a:t>ut</a:t>
            </a:r>
            <a:r>
              <a:rPr lang="en-GB" dirty="0"/>
              <a:t> </a:t>
            </a:r>
            <a:r>
              <a:rPr lang="en-GB" dirty="0" err="1"/>
              <a:t>aliquip</a:t>
            </a:r>
            <a:r>
              <a:rPr lang="en-GB" dirty="0"/>
              <a:t> ex </a:t>
            </a:r>
            <a:r>
              <a:rPr lang="en-GB" dirty="0" err="1"/>
              <a:t>ea</a:t>
            </a:r>
            <a:endParaRPr lang="en-ES" dirty="0"/>
          </a:p>
        </p:txBody>
      </p:sp>
      <p:pic>
        <p:nvPicPr>
          <p:cNvPr id="25" name="Picture Placeholder 24">
            <a:extLst>
              <a:ext uri="{FF2B5EF4-FFF2-40B4-BE49-F238E27FC236}">
                <a16:creationId xmlns:a16="http://schemas.microsoft.com/office/drawing/2014/main" id="{76C86E50-2BE5-4DC7-1FB7-0871D4487676}"/>
              </a:ext>
            </a:extLst>
          </p:cNvPr>
          <p:cNvPicPr>
            <a:picLocks noGrp="1" noChangeAspect="1"/>
          </p:cNvPicPr>
          <p:nvPr>
            <p:ph type="pic" sz="quarter" idx="28"/>
          </p:nvPr>
        </p:nvPicPr>
        <p:blipFill>
          <a:blip r:embed="rId5"/>
          <a:srcRect l="15222" r="15222"/>
          <a:stretch>
            <a:fillRect/>
          </a:stretch>
        </p:blipFill>
        <p:spPr/>
      </p:pic>
    </p:spTree>
    <p:extLst>
      <p:ext uri="{BB962C8B-B14F-4D97-AF65-F5344CB8AC3E}">
        <p14:creationId xmlns:p14="http://schemas.microsoft.com/office/powerpoint/2010/main" val="407577734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C277E994-B9C8-5247-9851-FC812C8A913D}"/>
              </a:ext>
            </a:extLst>
          </p:cNvPr>
          <p:cNvSpPr>
            <a:spLocks noGrp="1"/>
          </p:cNvSpPr>
          <p:nvPr>
            <p:ph type="body" idx="1"/>
          </p:nvPr>
        </p:nvSpPr>
        <p:spPr/>
        <p:txBody>
          <a:bodyPr/>
          <a:lstStyle/>
          <a:p>
            <a:pPr lvl="0"/>
            <a:r>
              <a:rPr lang="en-GB" dirty="0"/>
              <a:t>LONDON        LUXEMBURGO        MADRID        BARCELONA        MALAGA        LISBON</a:t>
            </a:r>
          </a:p>
        </p:txBody>
      </p:sp>
    </p:spTree>
    <p:extLst>
      <p:ext uri="{BB962C8B-B14F-4D97-AF65-F5344CB8AC3E}">
        <p14:creationId xmlns:p14="http://schemas.microsoft.com/office/powerpoint/2010/main" val="333714302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E9DA3196-A0F4-F143-941C-C2F27BEFE2A0}"/>
              </a:ext>
            </a:extLst>
          </p:cNvPr>
          <p:cNvSpPr>
            <a:spLocks noGrp="1"/>
          </p:cNvSpPr>
          <p:nvPr>
            <p:ph type="title"/>
          </p:nvPr>
        </p:nvSpPr>
        <p:spPr/>
        <p:txBody>
          <a:bodyPr/>
          <a:lstStyle/>
          <a:p>
            <a:endParaRPr lang="en-ES"/>
          </a:p>
        </p:txBody>
      </p:sp>
      <p:sp>
        <p:nvSpPr>
          <p:cNvPr id="10" name="Content Placeholder 9">
            <a:extLst>
              <a:ext uri="{FF2B5EF4-FFF2-40B4-BE49-F238E27FC236}">
                <a16:creationId xmlns:a16="http://schemas.microsoft.com/office/drawing/2014/main" id="{B732EC63-32C0-0D40-A357-C49CB7E95237}"/>
              </a:ext>
            </a:extLst>
          </p:cNvPr>
          <p:cNvSpPr>
            <a:spLocks noGrp="1"/>
          </p:cNvSpPr>
          <p:nvPr>
            <p:ph idx="1"/>
          </p:nvPr>
        </p:nvSpPr>
        <p:spPr/>
        <p:txBody>
          <a:bodyPr/>
          <a:lstStyle/>
          <a:p>
            <a:endParaRPr lang="en-ES"/>
          </a:p>
        </p:txBody>
      </p:sp>
    </p:spTree>
    <p:extLst>
      <p:ext uri="{BB962C8B-B14F-4D97-AF65-F5344CB8AC3E}">
        <p14:creationId xmlns:p14="http://schemas.microsoft.com/office/powerpoint/2010/main" val="337737454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35FBAAB2-5CE0-B94C-B6C2-59EF10FB9895}"/>
              </a:ext>
            </a:extLst>
          </p:cNvPr>
          <p:cNvSpPr>
            <a:spLocks noGrp="1"/>
          </p:cNvSpPr>
          <p:nvPr>
            <p:ph type="title"/>
          </p:nvPr>
        </p:nvSpPr>
        <p:spPr/>
        <p:txBody>
          <a:bodyPr/>
          <a:lstStyle/>
          <a:p>
            <a:endParaRPr lang="en-ES"/>
          </a:p>
        </p:txBody>
      </p:sp>
      <p:sp>
        <p:nvSpPr>
          <p:cNvPr id="5" name="Content Placeholder 4">
            <a:extLst>
              <a:ext uri="{FF2B5EF4-FFF2-40B4-BE49-F238E27FC236}">
                <a16:creationId xmlns:a16="http://schemas.microsoft.com/office/drawing/2014/main" id="{99CF76A7-D174-134C-B51F-7EE217E10348}"/>
              </a:ext>
            </a:extLst>
          </p:cNvPr>
          <p:cNvSpPr>
            <a:spLocks noGrp="1"/>
          </p:cNvSpPr>
          <p:nvPr>
            <p:ph sz="half" idx="1"/>
          </p:nvPr>
        </p:nvSpPr>
        <p:spPr/>
        <p:txBody>
          <a:bodyPr/>
          <a:lstStyle/>
          <a:p>
            <a:endParaRPr lang="en-ES"/>
          </a:p>
        </p:txBody>
      </p:sp>
      <p:sp>
        <p:nvSpPr>
          <p:cNvPr id="8" name="Content Placeholder 7">
            <a:extLst>
              <a:ext uri="{FF2B5EF4-FFF2-40B4-BE49-F238E27FC236}">
                <a16:creationId xmlns:a16="http://schemas.microsoft.com/office/drawing/2014/main" id="{30EC3D6A-E03D-1043-B206-8A27F4C88A0A}"/>
              </a:ext>
            </a:extLst>
          </p:cNvPr>
          <p:cNvSpPr>
            <a:spLocks noGrp="1"/>
          </p:cNvSpPr>
          <p:nvPr>
            <p:ph sz="half" idx="2"/>
          </p:nvPr>
        </p:nvSpPr>
        <p:spPr/>
        <p:txBody>
          <a:bodyPr/>
          <a:lstStyle/>
          <a:p>
            <a:endParaRPr lang="en-ES"/>
          </a:p>
        </p:txBody>
      </p:sp>
    </p:spTree>
    <p:extLst>
      <p:ext uri="{BB962C8B-B14F-4D97-AF65-F5344CB8AC3E}">
        <p14:creationId xmlns:p14="http://schemas.microsoft.com/office/powerpoint/2010/main" val="350941856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06579436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A7C65656-5C28-AB88-822B-B46C92C193DF}"/>
              </a:ext>
            </a:extLst>
          </p:cNvPr>
          <p:cNvSpPr>
            <a:spLocks noGrp="1"/>
          </p:cNvSpPr>
          <p:nvPr>
            <p:ph type="title"/>
          </p:nvPr>
        </p:nvSpPr>
        <p:spPr/>
        <p:txBody>
          <a:bodyPr/>
          <a:lstStyle/>
          <a:p>
            <a:r>
              <a:rPr lang="en-ES" dirty="0"/>
              <a:t>LOREM IPSUM DOLORET SIT AMET </a:t>
            </a:r>
          </a:p>
        </p:txBody>
      </p:sp>
      <p:sp>
        <p:nvSpPr>
          <p:cNvPr id="6" name="Text Placeholder 5">
            <a:extLst>
              <a:ext uri="{FF2B5EF4-FFF2-40B4-BE49-F238E27FC236}">
                <a16:creationId xmlns:a16="http://schemas.microsoft.com/office/drawing/2014/main" id="{BE666EFB-31A2-9662-9B50-7188FE2D3436}"/>
              </a:ext>
            </a:extLst>
          </p:cNvPr>
          <p:cNvSpPr>
            <a:spLocks noGrp="1"/>
          </p:cNvSpPr>
          <p:nvPr>
            <p:ph type="body" sz="quarter" idx="10"/>
          </p:nvPr>
        </p:nvSpPr>
        <p:spPr/>
        <p:txBody>
          <a:bodyPr/>
          <a:lstStyle/>
          <a:p>
            <a:r>
              <a:rPr lang="en-ES" dirty="0"/>
              <a:t>LOROEM IPSUMO DOLORET SIT AMET</a:t>
            </a:r>
          </a:p>
        </p:txBody>
      </p:sp>
    </p:spTree>
    <p:extLst>
      <p:ext uri="{BB962C8B-B14F-4D97-AF65-F5344CB8AC3E}">
        <p14:creationId xmlns:p14="http://schemas.microsoft.com/office/powerpoint/2010/main" val="355790961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a:extLst>
              <a:ext uri="{FF2B5EF4-FFF2-40B4-BE49-F238E27FC236}">
                <a16:creationId xmlns:a16="http://schemas.microsoft.com/office/drawing/2014/main" id="{FBD68BBB-AEAF-C34C-9A2E-6AEE97EE94EE}"/>
              </a:ext>
            </a:extLst>
          </p:cNvPr>
          <p:cNvPicPr>
            <a:picLocks noGrp="1" noChangeAspect="1"/>
          </p:cNvPicPr>
          <p:nvPr>
            <p:ph type="pic" sz="quarter" idx="19"/>
          </p:nvPr>
        </p:nvPicPr>
        <p:blipFill>
          <a:blip r:embed="rId2"/>
          <a:srcRect t="7955" b="7955"/>
          <a:stretch>
            <a:fillRect/>
          </a:stretch>
        </p:blipFill>
        <p:spPr/>
      </p:pic>
      <p:sp>
        <p:nvSpPr>
          <p:cNvPr id="20" name="Text Placeholder 10">
            <a:extLst>
              <a:ext uri="{FF2B5EF4-FFF2-40B4-BE49-F238E27FC236}">
                <a16:creationId xmlns:a16="http://schemas.microsoft.com/office/drawing/2014/main" id="{EA243575-8A06-9948-AC4B-C87C11CEBE05}"/>
              </a:ext>
            </a:extLst>
          </p:cNvPr>
          <p:cNvSpPr txBox="1">
            <a:spLocks/>
          </p:cNvSpPr>
          <p:nvPr/>
        </p:nvSpPr>
        <p:spPr>
          <a:xfrm>
            <a:off x="792163" y="2587391"/>
            <a:ext cx="7596187" cy="338205"/>
          </a:xfrm>
          <a:prstGeom prst="rect">
            <a:avLst/>
          </a:prstGeom>
        </p:spPr>
        <p:txBody>
          <a:bodyPr vert="horz" lIns="91440" tIns="45720" rIns="91440" bIns="45720" rtlCol="0">
            <a:normAutofit/>
          </a:bodyPr>
          <a:lstStyle>
            <a:lvl1pPr marL="0" indent="0" algn="ctr" defTabSz="681137" rtl="0" eaLnBrk="1" latinLnBrk="0" hangingPunct="1">
              <a:lnSpc>
                <a:spcPct val="90000"/>
              </a:lnSpc>
              <a:spcBef>
                <a:spcPts val="745"/>
              </a:spcBef>
              <a:buFontTx/>
              <a:buNone/>
              <a:defRPr sz="1200" b="0" i="0" kern="1200" spc="100" baseline="0">
                <a:solidFill>
                  <a:schemeClr val="bg1"/>
                </a:solidFill>
                <a:latin typeface="Calibri Light" panose="020F0302020204030204" pitchFamily="34" charset="0"/>
                <a:ea typeface="+mn-ea"/>
                <a:cs typeface="Calibri Light" panose="020F0302020204030204" pitchFamily="34" charset="0"/>
              </a:defRPr>
            </a:lvl1pPr>
            <a:lvl2pPr marL="340568" indent="0" algn="l" defTabSz="681137" rtl="0" eaLnBrk="1" latinLnBrk="0" hangingPunct="1">
              <a:lnSpc>
                <a:spcPct val="90000"/>
              </a:lnSpc>
              <a:spcBef>
                <a:spcPts val="372"/>
              </a:spcBef>
              <a:buFontTx/>
              <a:buNone/>
              <a:defRPr sz="1788" kern="1200">
                <a:solidFill>
                  <a:schemeClr val="tx1"/>
                </a:solidFill>
                <a:latin typeface="+mn-lt"/>
                <a:ea typeface="+mn-ea"/>
                <a:cs typeface="+mn-cs"/>
              </a:defRPr>
            </a:lvl2pPr>
            <a:lvl3pPr marL="681137" indent="0" algn="l" defTabSz="681137" rtl="0" eaLnBrk="1" latinLnBrk="0" hangingPunct="1">
              <a:lnSpc>
                <a:spcPct val="90000"/>
              </a:lnSpc>
              <a:spcBef>
                <a:spcPts val="372"/>
              </a:spcBef>
              <a:buFontTx/>
              <a:buNone/>
              <a:defRPr sz="1490" kern="1200">
                <a:solidFill>
                  <a:schemeClr val="tx1"/>
                </a:solidFill>
                <a:latin typeface="+mn-lt"/>
                <a:ea typeface="+mn-ea"/>
                <a:cs typeface="+mn-cs"/>
              </a:defRPr>
            </a:lvl3pPr>
            <a:lvl4pPr marL="1021705" indent="0" algn="l" defTabSz="681137" rtl="0" eaLnBrk="1" latinLnBrk="0" hangingPunct="1">
              <a:lnSpc>
                <a:spcPct val="90000"/>
              </a:lnSpc>
              <a:spcBef>
                <a:spcPts val="372"/>
              </a:spcBef>
              <a:buFontTx/>
              <a:buNone/>
              <a:defRPr sz="1341" kern="1200">
                <a:solidFill>
                  <a:schemeClr val="tx1"/>
                </a:solidFill>
                <a:latin typeface="+mn-lt"/>
                <a:ea typeface="+mn-ea"/>
                <a:cs typeface="+mn-cs"/>
              </a:defRPr>
            </a:lvl4pPr>
            <a:lvl5pPr marL="1362273" indent="0" algn="l" defTabSz="681137" rtl="0" eaLnBrk="1" latinLnBrk="0" hangingPunct="1">
              <a:lnSpc>
                <a:spcPct val="90000"/>
              </a:lnSpc>
              <a:spcBef>
                <a:spcPts val="372"/>
              </a:spcBef>
              <a:buFontTx/>
              <a:buNone/>
              <a:defRPr sz="1341" kern="1200">
                <a:solidFill>
                  <a:schemeClr val="tx1"/>
                </a:solidFill>
                <a:latin typeface="+mn-lt"/>
                <a:ea typeface="+mn-ea"/>
                <a:cs typeface="+mn-cs"/>
              </a:defRPr>
            </a:lvl5pPr>
            <a:lvl6pPr marL="1873126" indent="-170284" algn="l" defTabSz="681137" rtl="0" eaLnBrk="1" latinLnBrk="0" hangingPunct="1">
              <a:lnSpc>
                <a:spcPct val="90000"/>
              </a:lnSpc>
              <a:spcBef>
                <a:spcPts val="372"/>
              </a:spcBef>
              <a:buFont typeface="Arial" panose="020B0604020202020204" pitchFamily="34" charset="0"/>
              <a:buChar char="•"/>
              <a:defRPr sz="1341" kern="1200">
                <a:solidFill>
                  <a:schemeClr val="tx1"/>
                </a:solidFill>
                <a:latin typeface="+mn-lt"/>
                <a:ea typeface="+mn-ea"/>
                <a:cs typeface="+mn-cs"/>
              </a:defRPr>
            </a:lvl6pPr>
            <a:lvl7pPr marL="2213694" indent="-170284" algn="l" defTabSz="681137" rtl="0" eaLnBrk="1" latinLnBrk="0" hangingPunct="1">
              <a:lnSpc>
                <a:spcPct val="90000"/>
              </a:lnSpc>
              <a:spcBef>
                <a:spcPts val="372"/>
              </a:spcBef>
              <a:buFont typeface="Arial" panose="020B0604020202020204" pitchFamily="34" charset="0"/>
              <a:buChar char="•"/>
              <a:defRPr sz="1341" kern="1200">
                <a:solidFill>
                  <a:schemeClr val="tx1"/>
                </a:solidFill>
                <a:latin typeface="+mn-lt"/>
                <a:ea typeface="+mn-ea"/>
                <a:cs typeface="+mn-cs"/>
              </a:defRPr>
            </a:lvl7pPr>
            <a:lvl8pPr marL="2554262" indent="-170284" algn="l" defTabSz="681137" rtl="0" eaLnBrk="1" latinLnBrk="0" hangingPunct="1">
              <a:lnSpc>
                <a:spcPct val="90000"/>
              </a:lnSpc>
              <a:spcBef>
                <a:spcPts val="372"/>
              </a:spcBef>
              <a:buFont typeface="Arial" panose="020B0604020202020204" pitchFamily="34" charset="0"/>
              <a:buChar char="•"/>
              <a:defRPr sz="1341" kern="1200">
                <a:solidFill>
                  <a:schemeClr val="tx1"/>
                </a:solidFill>
                <a:latin typeface="+mn-lt"/>
                <a:ea typeface="+mn-ea"/>
                <a:cs typeface="+mn-cs"/>
              </a:defRPr>
            </a:lvl8pPr>
            <a:lvl9pPr marL="2894830" indent="-170284" algn="l" defTabSz="681137" rtl="0" eaLnBrk="1" latinLnBrk="0" hangingPunct="1">
              <a:lnSpc>
                <a:spcPct val="90000"/>
              </a:lnSpc>
              <a:spcBef>
                <a:spcPts val="372"/>
              </a:spcBef>
              <a:buFont typeface="Arial" panose="020B0604020202020204" pitchFamily="34" charset="0"/>
              <a:buChar char="•"/>
              <a:defRPr sz="1341" kern="1200">
                <a:solidFill>
                  <a:schemeClr val="tx1"/>
                </a:solidFill>
                <a:latin typeface="+mn-lt"/>
                <a:ea typeface="+mn-ea"/>
                <a:cs typeface="+mn-cs"/>
              </a:defRPr>
            </a:lvl9pPr>
          </a:lstStyle>
          <a:p>
            <a:r>
              <a:rPr lang="en-ES"/>
              <a:t>DOLORET SIT AMET LOREM IPSUM SERTE AUNQUE SET</a:t>
            </a:r>
            <a:endParaRPr lang="en-ES" dirty="0"/>
          </a:p>
        </p:txBody>
      </p:sp>
      <p:sp>
        <p:nvSpPr>
          <p:cNvPr id="21" name="Title 12">
            <a:extLst>
              <a:ext uri="{FF2B5EF4-FFF2-40B4-BE49-F238E27FC236}">
                <a16:creationId xmlns:a16="http://schemas.microsoft.com/office/drawing/2014/main" id="{EF4E7D73-A9E2-874B-AD97-17B38009C44D}"/>
              </a:ext>
            </a:extLst>
          </p:cNvPr>
          <p:cNvSpPr txBox="1">
            <a:spLocks/>
          </p:cNvSpPr>
          <p:nvPr/>
        </p:nvSpPr>
        <p:spPr>
          <a:xfrm>
            <a:off x="653034" y="1897265"/>
            <a:ext cx="7886700" cy="811034"/>
          </a:xfrm>
          <a:prstGeom prst="rect">
            <a:avLst/>
          </a:prstGeom>
        </p:spPr>
        <p:txBody>
          <a:bodyPr vert="horz" lIns="91440" tIns="45720" rIns="91440" bIns="45720" rtlCol="0" anchor="ctr">
            <a:normAutofit/>
          </a:bodyPr>
          <a:lstStyle>
            <a:lvl1pPr algn="ctr" defTabSz="681137" rtl="0" eaLnBrk="1" latinLnBrk="0" hangingPunct="1">
              <a:lnSpc>
                <a:spcPct val="90000"/>
              </a:lnSpc>
              <a:spcBef>
                <a:spcPct val="0"/>
              </a:spcBef>
              <a:buNone/>
              <a:defRPr sz="3200" b="0" i="0" kern="1200">
                <a:solidFill>
                  <a:schemeClr val="bg1"/>
                </a:solidFill>
                <a:latin typeface="Calibri Light" panose="020F0302020204030204" pitchFamily="34" charset="0"/>
                <a:ea typeface="+mj-ea"/>
                <a:cs typeface="Calibri Light" panose="020F0302020204030204" pitchFamily="34" charset="0"/>
              </a:defRPr>
            </a:lvl1pPr>
          </a:lstStyle>
          <a:p>
            <a:r>
              <a:rPr lang="en-ES" dirty="0"/>
              <a:t>LOREM IPSUM DOLORET SIT AMET</a:t>
            </a:r>
          </a:p>
        </p:txBody>
      </p:sp>
      <p:pic>
        <p:nvPicPr>
          <p:cNvPr id="22" name="Picture 21">
            <a:extLst>
              <a:ext uri="{FF2B5EF4-FFF2-40B4-BE49-F238E27FC236}">
                <a16:creationId xmlns:a16="http://schemas.microsoft.com/office/drawing/2014/main" id="{275BE228-6EEC-4043-94BC-08FF86DADF73}"/>
              </a:ext>
            </a:extLst>
          </p:cNvPr>
          <p:cNvPicPr>
            <a:picLocks noChangeAspect="1"/>
          </p:cNvPicPr>
          <p:nvPr/>
        </p:nvPicPr>
        <p:blipFill>
          <a:blip r:embed="rId3"/>
          <a:stretch>
            <a:fillRect/>
          </a:stretch>
        </p:blipFill>
        <p:spPr>
          <a:xfrm>
            <a:off x="3771412" y="4102550"/>
            <a:ext cx="1601174" cy="784812"/>
          </a:xfrm>
          <a:prstGeom prst="rect">
            <a:avLst/>
          </a:prstGeom>
        </p:spPr>
      </p:pic>
    </p:spTree>
    <p:extLst>
      <p:ext uri="{BB962C8B-B14F-4D97-AF65-F5344CB8AC3E}">
        <p14:creationId xmlns:p14="http://schemas.microsoft.com/office/powerpoint/2010/main" val="374772834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4EB3E104-745E-56D8-5E0A-19D550A97F43}"/>
              </a:ext>
            </a:extLst>
          </p:cNvPr>
          <p:cNvSpPr>
            <a:spLocks noGrp="1"/>
          </p:cNvSpPr>
          <p:nvPr>
            <p:ph type="title"/>
          </p:nvPr>
        </p:nvSpPr>
        <p:spPr/>
        <p:txBody>
          <a:bodyPr/>
          <a:lstStyle/>
          <a:p>
            <a:r>
              <a:rPr lang="en-ES" dirty="0"/>
              <a:t>LOREM IPSUM DOLORET</a:t>
            </a:r>
          </a:p>
        </p:txBody>
      </p:sp>
      <p:sp>
        <p:nvSpPr>
          <p:cNvPr id="5" name="Text Placeholder 4">
            <a:extLst>
              <a:ext uri="{FF2B5EF4-FFF2-40B4-BE49-F238E27FC236}">
                <a16:creationId xmlns:a16="http://schemas.microsoft.com/office/drawing/2014/main" id="{5FBB958A-7B35-6260-CEFD-0EB79EDB081B}"/>
              </a:ext>
            </a:extLst>
          </p:cNvPr>
          <p:cNvSpPr>
            <a:spLocks noGrp="1"/>
          </p:cNvSpPr>
          <p:nvPr>
            <p:ph type="body" sz="quarter" idx="10"/>
          </p:nvPr>
        </p:nvSpPr>
        <p:spPr/>
        <p:txBody>
          <a:bodyPr/>
          <a:lstStyle/>
          <a:p>
            <a:r>
              <a:rPr lang="en-ES" dirty="0"/>
              <a:t>SIT AMET DOLORET LOREM IPUSM</a:t>
            </a:r>
          </a:p>
        </p:txBody>
      </p:sp>
    </p:spTree>
    <p:extLst>
      <p:ext uri="{BB962C8B-B14F-4D97-AF65-F5344CB8AC3E}">
        <p14:creationId xmlns:p14="http://schemas.microsoft.com/office/powerpoint/2010/main" val="360989478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4AED4180-82B0-A443-9E03-DE242A4249D1}"/>
              </a:ext>
            </a:extLst>
          </p:cNvPr>
          <p:cNvSpPr>
            <a:spLocks noGrp="1"/>
          </p:cNvSpPr>
          <p:nvPr>
            <p:ph type="title"/>
          </p:nvPr>
        </p:nvSpPr>
        <p:spPr/>
        <p:txBody>
          <a:bodyPr/>
          <a:lstStyle/>
          <a:p>
            <a:endParaRPr lang="en-ES" dirty="0"/>
          </a:p>
        </p:txBody>
      </p:sp>
      <p:sp>
        <p:nvSpPr>
          <p:cNvPr id="7" name="Text Placeholder 6">
            <a:extLst>
              <a:ext uri="{FF2B5EF4-FFF2-40B4-BE49-F238E27FC236}">
                <a16:creationId xmlns:a16="http://schemas.microsoft.com/office/drawing/2014/main" id="{5C25B150-637E-4144-8FF1-76FDD15279F3}"/>
              </a:ext>
            </a:extLst>
          </p:cNvPr>
          <p:cNvSpPr>
            <a:spLocks noGrp="1"/>
          </p:cNvSpPr>
          <p:nvPr>
            <p:ph type="body" sz="quarter" idx="10"/>
          </p:nvPr>
        </p:nvSpPr>
        <p:spPr/>
        <p:txBody>
          <a:bodyPr/>
          <a:lstStyle/>
          <a:p>
            <a:endParaRPr lang="en-ES"/>
          </a:p>
        </p:txBody>
      </p:sp>
      <p:pic>
        <p:nvPicPr>
          <p:cNvPr id="11" name="Picture Placeholder 10">
            <a:extLst>
              <a:ext uri="{FF2B5EF4-FFF2-40B4-BE49-F238E27FC236}">
                <a16:creationId xmlns:a16="http://schemas.microsoft.com/office/drawing/2014/main" id="{69E9FE45-E366-454C-AE7C-F61A470A73C6}"/>
              </a:ext>
            </a:extLst>
          </p:cNvPr>
          <p:cNvPicPr>
            <a:picLocks noGrp="1" noChangeAspect="1"/>
          </p:cNvPicPr>
          <p:nvPr>
            <p:ph type="pic" sz="quarter" idx="19"/>
          </p:nvPr>
        </p:nvPicPr>
        <p:blipFill>
          <a:blip r:embed="rId2"/>
          <a:srcRect t="8804" b="8804"/>
          <a:stretch>
            <a:fillRect/>
          </a:stretch>
        </p:blipFill>
        <p:spPr>
          <a:xfrm>
            <a:off x="0" y="-1"/>
            <a:ext cx="9143999" cy="5108575"/>
          </a:xfrm>
        </p:spPr>
      </p:pic>
      <p:sp>
        <p:nvSpPr>
          <p:cNvPr id="20" name="Text Placeholder 10">
            <a:extLst>
              <a:ext uri="{FF2B5EF4-FFF2-40B4-BE49-F238E27FC236}">
                <a16:creationId xmlns:a16="http://schemas.microsoft.com/office/drawing/2014/main" id="{EA243575-8A06-9948-AC4B-C87C11CEBE05}"/>
              </a:ext>
            </a:extLst>
          </p:cNvPr>
          <p:cNvSpPr txBox="1">
            <a:spLocks/>
          </p:cNvSpPr>
          <p:nvPr/>
        </p:nvSpPr>
        <p:spPr>
          <a:xfrm>
            <a:off x="792163" y="2587391"/>
            <a:ext cx="7596187" cy="338205"/>
          </a:xfrm>
          <a:prstGeom prst="rect">
            <a:avLst/>
          </a:prstGeom>
        </p:spPr>
        <p:txBody>
          <a:bodyPr vert="horz" lIns="91440" tIns="45720" rIns="91440" bIns="45720" rtlCol="0">
            <a:normAutofit/>
          </a:bodyPr>
          <a:lstStyle>
            <a:lvl1pPr marL="0" indent="0" algn="ctr" defTabSz="681137" rtl="0" eaLnBrk="1" latinLnBrk="0" hangingPunct="1">
              <a:lnSpc>
                <a:spcPct val="90000"/>
              </a:lnSpc>
              <a:spcBef>
                <a:spcPts val="745"/>
              </a:spcBef>
              <a:buFontTx/>
              <a:buNone/>
              <a:defRPr sz="1200" b="0" i="0" kern="1200" spc="100" baseline="0">
                <a:solidFill>
                  <a:schemeClr val="bg1"/>
                </a:solidFill>
                <a:latin typeface="Calibri Light" panose="020F0302020204030204" pitchFamily="34" charset="0"/>
                <a:ea typeface="+mn-ea"/>
                <a:cs typeface="Calibri Light" panose="020F0302020204030204" pitchFamily="34" charset="0"/>
              </a:defRPr>
            </a:lvl1pPr>
            <a:lvl2pPr marL="340568" indent="0" algn="l" defTabSz="681137" rtl="0" eaLnBrk="1" latinLnBrk="0" hangingPunct="1">
              <a:lnSpc>
                <a:spcPct val="90000"/>
              </a:lnSpc>
              <a:spcBef>
                <a:spcPts val="372"/>
              </a:spcBef>
              <a:buFontTx/>
              <a:buNone/>
              <a:defRPr sz="1788" kern="1200">
                <a:solidFill>
                  <a:schemeClr val="tx1"/>
                </a:solidFill>
                <a:latin typeface="+mn-lt"/>
                <a:ea typeface="+mn-ea"/>
                <a:cs typeface="+mn-cs"/>
              </a:defRPr>
            </a:lvl2pPr>
            <a:lvl3pPr marL="681137" indent="0" algn="l" defTabSz="681137" rtl="0" eaLnBrk="1" latinLnBrk="0" hangingPunct="1">
              <a:lnSpc>
                <a:spcPct val="90000"/>
              </a:lnSpc>
              <a:spcBef>
                <a:spcPts val="372"/>
              </a:spcBef>
              <a:buFontTx/>
              <a:buNone/>
              <a:defRPr sz="1490" kern="1200">
                <a:solidFill>
                  <a:schemeClr val="tx1"/>
                </a:solidFill>
                <a:latin typeface="+mn-lt"/>
                <a:ea typeface="+mn-ea"/>
                <a:cs typeface="+mn-cs"/>
              </a:defRPr>
            </a:lvl3pPr>
            <a:lvl4pPr marL="1021705" indent="0" algn="l" defTabSz="681137" rtl="0" eaLnBrk="1" latinLnBrk="0" hangingPunct="1">
              <a:lnSpc>
                <a:spcPct val="90000"/>
              </a:lnSpc>
              <a:spcBef>
                <a:spcPts val="372"/>
              </a:spcBef>
              <a:buFontTx/>
              <a:buNone/>
              <a:defRPr sz="1341" kern="1200">
                <a:solidFill>
                  <a:schemeClr val="tx1"/>
                </a:solidFill>
                <a:latin typeface="+mn-lt"/>
                <a:ea typeface="+mn-ea"/>
                <a:cs typeface="+mn-cs"/>
              </a:defRPr>
            </a:lvl4pPr>
            <a:lvl5pPr marL="1362273" indent="0" algn="l" defTabSz="681137" rtl="0" eaLnBrk="1" latinLnBrk="0" hangingPunct="1">
              <a:lnSpc>
                <a:spcPct val="90000"/>
              </a:lnSpc>
              <a:spcBef>
                <a:spcPts val="372"/>
              </a:spcBef>
              <a:buFontTx/>
              <a:buNone/>
              <a:defRPr sz="1341" kern="1200">
                <a:solidFill>
                  <a:schemeClr val="tx1"/>
                </a:solidFill>
                <a:latin typeface="+mn-lt"/>
                <a:ea typeface="+mn-ea"/>
                <a:cs typeface="+mn-cs"/>
              </a:defRPr>
            </a:lvl5pPr>
            <a:lvl6pPr marL="1873126" indent="-170284" algn="l" defTabSz="681137" rtl="0" eaLnBrk="1" latinLnBrk="0" hangingPunct="1">
              <a:lnSpc>
                <a:spcPct val="90000"/>
              </a:lnSpc>
              <a:spcBef>
                <a:spcPts val="372"/>
              </a:spcBef>
              <a:buFont typeface="Arial" panose="020B0604020202020204" pitchFamily="34" charset="0"/>
              <a:buChar char="•"/>
              <a:defRPr sz="1341" kern="1200">
                <a:solidFill>
                  <a:schemeClr val="tx1"/>
                </a:solidFill>
                <a:latin typeface="+mn-lt"/>
                <a:ea typeface="+mn-ea"/>
                <a:cs typeface="+mn-cs"/>
              </a:defRPr>
            </a:lvl6pPr>
            <a:lvl7pPr marL="2213694" indent="-170284" algn="l" defTabSz="681137" rtl="0" eaLnBrk="1" latinLnBrk="0" hangingPunct="1">
              <a:lnSpc>
                <a:spcPct val="90000"/>
              </a:lnSpc>
              <a:spcBef>
                <a:spcPts val="372"/>
              </a:spcBef>
              <a:buFont typeface="Arial" panose="020B0604020202020204" pitchFamily="34" charset="0"/>
              <a:buChar char="•"/>
              <a:defRPr sz="1341" kern="1200">
                <a:solidFill>
                  <a:schemeClr val="tx1"/>
                </a:solidFill>
                <a:latin typeface="+mn-lt"/>
                <a:ea typeface="+mn-ea"/>
                <a:cs typeface="+mn-cs"/>
              </a:defRPr>
            </a:lvl7pPr>
            <a:lvl8pPr marL="2554262" indent="-170284" algn="l" defTabSz="681137" rtl="0" eaLnBrk="1" latinLnBrk="0" hangingPunct="1">
              <a:lnSpc>
                <a:spcPct val="90000"/>
              </a:lnSpc>
              <a:spcBef>
                <a:spcPts val="372"/>
              </a:spcBef>
              <a:buFont typeface="Arial" panose="020B0604020202020204" pitchFamily="34" charset="0"/>
              <a:buChar char="•"/>
              <a:defRPr sz="1341" kern="1200">
                <a:solidFill>
                  <a:schemeClr val="tx1"/>
                </a:solidFill>
                <a:latin typeface="+mn-lt"/>
                <a:ea typeface="+mn-ea"/>
                <a:cs typeface="+mn-cs"/>
              </a:defRPr>
            </a:lvl8pPr>
            <a:lvl9pPr marL="2894830" indent="-170284" algn="l" defTabSz="681137" rtl="0" eaLnBrk="1" latinLnBrk="0" hangingPunct="1">
              <a:lnSpc>
                <a:spcPct val="90000"/>
              </a:lnSpc>
              <a:spcBef>
                <a:spcPts val="372"/>
              </a:spcBef>
              <a:buFont typeface="Arial" panose="020B0604020202020204" pitchFamily="34" charset="0"/>
              <a:buChar char="•"/>
              <a:defRPr sz="1341" kern="1200">
                <a:solidFill>
                  <a:schemeClr val="tx1"/>
                </a:solidFill>
                <a:latin typeface="+mn-lt"/>
                <a:ea typeface="+mn-ea"/>
                <a:cs typeface="+mn-cs"/>
              </a:defRPr>
            </a:lvl9pPr>
          </a:lstStyle>
          <a:p>
            <a:r>
              <a:rPr lang="en-ES"/>
              <a:t>DOLORET SIT AMET LOREM IPSUM SERTE AUNQUE SET</a:t>
            </a:r>
            <a:endParaRPr lang="en-ES" dirty="0"/>
          </a:p>
        </p:txBody>
      </p:sp>
      <p:sp>
        <p:nvSpPr>
          <p:cNvPr id="21" name="Title 12">
            <a:extLst>
              <a:ext uri="{FF2B5EF4-FFF2-40B4-BE49-F238E27FC236}">
                <a16:creationId xmlns:a16="http://schemas.microsoft.com/office/drawing/2014/main" id="{EF4E7D73-A9E2-874B-AD97-17B38009C44D}"/>
              </a:ext>
            </a:extLst>
          </p:cNvPr>
          <p:cNvSpPr txBox="1">
            <a:spLocks/>
          </p:cNvSpPr>
          <p:nvPr/>
        </p:nvSpPr>
        <p:spPr>
          <a:xfrm>
            <a:off x="653034" y="1897265"/>
            <a:ext cx="7886700" cy="811034"/>
          </a:xfrm>
          <a:prstGeom prst="rect">
            <a:avLst/>
          </a:prstGeom>
        </p:spPr>
        <p:txBody>
          <a:bodyPr vert="horz" lIns="91440" tIns="45720" rIns="91440" bIns="45720" rtlCol="0" anchor="ctr">
            <a:normAutofit/>
          </a:bodyPr>
          <a:lstStyle>
            <a:lvl1pPr algn="ctr" defTabSz="681137" rtl="0" eaLnBrk="1" latinLnBrk="0" hangingPunct="1">
              <a:lnSpc>
                <a:spcPct val="90000"/>
              </a:lnSpc>
              <a:spcBef>
                <a:spcPct val="0"/>
              </a:spcBef>
              <a:buNone/>
              <a:defRPr sz="3200" b="0" i="0" kern="1200">
                <a:solidFill>
                  <a:schemeClr val="bg1"/>
                </a:solidFill>
                <a:latin typeface="Calibri Light" panose="020F0302020204030204" pitchFamily="34" charset="0"/>
                <a:ea typeface="+mj-ea"/>
                <a:cs typeface="Calibri Light" panose="020F0302020204030204" pitchFamily="34" charset="0"/>
              </a:defRPr>
            </a:lvl1pPr>
          </a:lstStyle>
          <a:p>
            <a:r>
              <a:rPr lang="en-ES"/>
              <a:t>LOREM IPSUM DOLORET SIT AMET</a:t>
            </a:r>
            <a:endParaRPr lang="en-ES" dirty="0"/>
          </a:p>
        </p:txBody>
      </p:sp>
      <p:pic>
        <p:nvPicPr>
          <p:cNvPr id="22" name="Picture 21">
            <a:extLst>
              <a:ext uri="{FF2B5EF4-FFF2-40B4-BE49-F238E27FC236}">
                <a16:creationId xmlns:a16="http://schemas.microsoft.com/office/drawing/2014/main" id="{275BE228-6EEC-4043-94BC-08FF86DADF73}"/>
              </a:ext>
            </a:extLst>
          </p:cNvPr>
          <p:cNvPicPr>
            <a:picLocks noChangeAspect="1"/>
          </p:cNvPicPr>
          <p:nvPr/>
        </p:nvPicPr>
        <p:blipFill>
          <a:blip r:embed="rId3"/>
          <a:stretch>
            <a:fillRect/>
          </a:stretch>
        </p:blipFill>
        <p:spPr>
          <a:xfrm>
            <a:off x="3771412" y="4102550"/>
            <a:ext cx="1601174" cy="784812"/>
          </a:xfrm>
          <a:prstGeom prst="rect">
            <a:avLst/>
          </a:prstGeom>
        </p:spPr>
      </p:pic>
    </p:spTree>
    <p:extLst>
      <p:ext uri="{BB962C8B-B14F-4D97-AF65-F5344CB8AC3E}">
        <p14:creationId xmlns:p14="http://schemas.microsoft.com/office/powerpoint/2010/main" val="240047954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496E480F-189C-EC4A-A545-3DFCB62C657B}"/>
              </a:ext>
            </a:extLst>
          </p:cNvPr>
          <p:cNvSpPr>
            <a:spLocks noGrp="1"/>
          </p:cNvSpPr>
          <p:nvPr>
            <p:ph type="title"/>
          </p:nvPr>
        </p:nvSpPr>
        <p:spPr/>
        <p:txBody>
          <a:bodyPr/>
          <a:lstStyle/>
          <a:p>
            <a:r>
              <a:rPr lang="en-ES" dirty="0"/>
              <a:t>LOREM IPSUM DOLORET SIT AMET</a:t>
            </a:r>
          </a:p>
        </p:txBody>
      </p:sp>
      <p:sp>
        <p:nvSpPr>
          <p:cNvPr id="6" name="Text Placeholder 5">
            <a:extLst>
              <a:ext uri="{FF2B5EF4-FFF2-40B4-BE49-F238E27FC236}">
                <a16:creationId xmlns:a16="http://schemas.microsoft.com/office/drawing/2014/main" id="{CD301AC5-4D5B-0646-AB88-C41960CC91C5}"/>
              </a:ext>
            </a:extLst>
          </p:cNvPr>
          <p:cNvSpPr>
            <a:spLocks noGrp="1"/>
          </p:cNvSpPr>
          <p:nvPr>
            <p:ph type="body" sz="quarter" idx="10"/>
          </p:nvPr>
        </p:nvSpPr>
        <p:spPr/>
        <p:txBody>
          <a:bodyPr/>
          <a:lstStyle/>
          <a:p>
            <a:r>
              <a:rPr lang="en-ES" dirty="0"/>
              <a:t>AUNQUE SERE DOLORE SITE AMET SER</a:t>
            </a:r>
          </a:p>
        </p:txBody>
      </p:sp>
      <p:pic>
        <p:nvPicPr>
          <p:cNvPr id="7" name="Picture Placeholder 6">
            <a:extLst>
              <a:ext uri="{FF2B5EF4-FFF2-40B4-BE49-F238E27FC236}">
                <a16:creationId xmlns:a16="http://schemas.microsoft.com/office/drawing/2014/main" id="{1FA094EC-07BC-8847-9305-F7E45757F0E8}"/>
              </a:ext>
            </a:extLst>
          </p:cNvPr>
          <p:cNvPicPr>
            <a:picLocks noGrp="1" noChangeAspect="1"/>
          </p:cNvPicPr>
          <p:nvPr>
            <p:ph type="pic" sz="quarter" idx="19"/>
          </p:nvPr>
        </p:nvPicPr>
        <p:blipFill rotWithShape="1">
          <a:blip r:embed="rId2"/>
          <a:srcRect t="24091" b="24091"/>
          <a:stretch/>
        </p:blipFill>
        <p:spPr/>
      </p:pic>
      <p:pic>
        <p:nvPicPr>
          <p:cNvPr id="11" name="Picture 10">
            <a:extLst>
              <a:ext uri="{FF2B5EF4-FFF2-40B4-BE49-F238E27FC236}">
                <a16:creationId xmlns:a16="http://schemas.microsoft.com/office/drawing/2014/main" id="{117B544F-A45E-0242-8DD8-FBAC6FB2BFB2}"/>
              </a:ext>
            </a:extLst>
          </p:cNvPr>
          <p:cNvPicPr>
            <a:picLocks noChangeAspect="1"/>
          </p:cNvPicPr>
          <p:nvPr/>
        </p:nvPicPr>
        <p:blipFill>
          <a:blip r:embed="rId3"/>
          <a:stretch>
            <a:fillRect/>
          </a:stretch>
        </p:blipFill>
        <p:spPr>
          <a:xfrm>
            <a:off x="3771412" y="4102550"/>
            <a:ext cx="1601174" cy="784812"/>
          </a:xfrm>
          <a:prstGeom prst="rect">
            <a:avLst/>
          </a:prstGeom>
        </p:spPr>
      </p:pic>
    </p:spTree>
    <p:extLst>
      <p:ext uri="{BB962C8B-B14F-4D97-AF65-F5344CB8AC3E}">
        <p14:creationId xmlns:p14="http://schemas.microsoft.com/office/powerpoint/2010/main" val="283327710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6618282-999F-FD40-99DA-5826E7E4FA27}"/>
              </a:ext>
            </a:extLst>
          </p:cNvPr>
          <p:cNvSpPr>
            <a:spLocks noGrp="1"/>
          </p:cNvSpPr>
          <p:nvPr>
            <p:ph type="title"/>
          </p:nvPr>
        </p:nvSpPr>
        <p:spPr/>
        <p:txBody>
          <a:bodyPr/>
          <a:lstStyle/>
          <a:p>
            <a:r>
              <a:rPr lang="en-ES" dirty="0">
                <a:latin typeface="Calibri Light" panose="020F0302020204030204" pitchFamily="34" charset="0"/>
                <a:cs typeface="Calibri Light" panose="020F0302020204030204" pitchFamily="34" charset="0"/>
              </a:rPr>
              <a:t>COREM IPSUM DOLORET SIT AMETE</a:t>
            </a:r>
          </a:p>
        </p:txBody>
      </p:sp>
      <p:sp>
        <p:nvSpPr>
          <p:cNvPr id="4" name="Text Placeholder 3">
            <a:extLst>
              <a:ext uri="{FF2B5EF4-FFF2-40B4-BE49-F238E27FC236}">
                <a16:creationId xmlns:a16="http://schemas.microsoft.com/office/drawing/2014/main" id="{806CCCA4-CC47-5343-B3E1-234FD4DFDCAF}"/>
              </a:ext>
            </a:extLst>
          </p:cNvPr>
          <p:cNvSpPr>
            <a:spLocks noGrp="1"/>
          </p:cNvSpPr>
          <p:nvPr>
            <p:ph type="body" sz="quarter" idx="10"/>
          </p:nvPr>
        </p:nvSpPr>
        <p:spPr/>
        <p:txBody>
          <a:bodyPr/>
          <a:lstStyle/>
          <a:p>
            <a:r>
              <a:rPr lang="en-ES" dirty="0"/>
              <a:t>LOREM IPSUM DOLORES TIS AMET</a:t>
            </a:r>
          </a:p>
        </p:txBody>
      </p:sp>
    </p:spTree>
    <p:extLst>
      <p:ext uri="{BB962C8B-B14F-4D97-AF65-F5344CB8AC3E}">
        <p14:creationId xmlns:p14="http://schemas.microsoft.com/office/powerpoint/2010/main" val="656956118"/>
      </p:ext>
    </p:extLst>
  </p:cSld>
  <p:clrMapOvr>
    <a:masterClrMapping/>
  </p:clrMapOvr>
</p:sld>
</file>

<file path=ppt/theme/theme1.xml><?xml version="1.0" encoding="utf-8"?>
<a:theme xmlns:a="http://schemas.openxmlformats.org/drawingml/2006/main" name="Office Theme">
  <a:themeElements>
    <a:clrScheme name="Blue Warm">
      <a:dk1>
        <a:sysClr val="windowText" lastClr="000000"/>
      </a:dk1>
      <a:lt1>
        <a:sysClr val="window" lastClr="FFFFFF"/>
      </a:lt1>
      <a:dk2>
        <a:srgbClr val="242852"/>
      </a:dk2>
      <a:lt2>
        <a:srgbClr val="ACCBF9"/>
      </a:lt2>
      <a:accent1>
        <a:srgbClr val="4A66AC"/>
      </a:accent1>
      <a:accent2>
        <a:srgbClr val="629DD1"/>
      </a:accent2>
      <a:accent3>
        <a:srgbClr val="297FD5"/>
      </a:accent3>
      <a:accent4>
        <a:srgbClr val="7F8FA9"/>
      </a:accent4>
      <a:accent5>
        <a:srgbClr val="5AA2AE"/>
      </a:accent5>
      <a:accent6>
        <a:srgbClr val="9D90A0"/>
      </a:accent6>
      <a:hlink>
        <a:srgbClr val="9454C3"/>
      </a:hlink>
      <a:folHlink>
        <a:srgbClr val="3EBBF0"/>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534</TotalTime>
  <Words>1613</Words>
  <Application>Microsoft Macintosh PowerPoint</Application>
  <PresentationFormat>Custom</PresentationFormat>
  <Paragraphs>84</Paragraphs>
  <Slides>25</Slides>
  <Notes>0</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25</vt:i4>
      </vt:variant>
    </vt:vector>
  </HeadingPairs>
  <TitlesOfParts>
    <vt:vector size="32" baseType="lpstr">
      <vt:lpstr>Arial</vt:lpstr>
      <vt:lpstr>Calibri</vt:lpstr>
      <vt:lpstr>Calibri Light</vt:lpstr>
      <vt:lpstr>Constantia</vt:lpstr>
      <vt:lpstr>Verdana</vt:lpstr>
      <vt:lpstr>Office Theme</vt:lpstr>
      <vt:lpstr>1_Office Theme</vt:lpstr>
      <vt:lpstr>LOREM IPSUM DOLORET SIT AMET</vt:lpstr>
      <vt:lpstr>PowerPoint Presentation</vt:lpstr>
      <vt:lpstr>PowerPoint Presentation</vt:lpstr>
      <vt:lpstr>LOREM IPSUM DOLORET SIT AMET </vt:lpstr>
      <vt:lpstr>PowerPoint Presentation</vt:lpstr>
      <vt:lpstr>LOREM IPSUM DOLORET</vt:lpstr>
      <vt:lpstr>PowerPoint Presentation</vt:lpstr>
      <vt:lpstr>LOREM IPSUM DOLORET SIT AMET</vt:lpstr>
      <vt:lpstr>COREM IPSUM DOLORET SIT AMETE</vt:lpstr>
      <vt:lpstr>LOREM IPSUME DOLORET SIT AMET</vt:lpstr>
      <vt:lpstr>LOREM IPSUM DOLORET SIT AMET</vt:lpstr>
      <vt:lpstr>Lorem  ipsum sere dolort sit</vt:lpstr>
      <vt:lpstr>2.</vt:lpstr>
      <vt:lpstr>PowerPoint Presentation</vt:lpstr>
      <vt:lpstr>PowerPoint Presentation</vt:lpstr>
      <vt:lpstr>INDICE</vt:lpstr>
      <vt:lpstr>PowerPoint Presentation</vt:lpstr>
      <vt:lpstr>PowerPoint Presentation</vt:lpstr>
      <vt:lpstr>Lorem ipsum doloret sit amet</vt:lpstr>
      <vt:lpstr>Lorem ipsum</vt:lpstr>
      <vt:lpstr>Lorem ipsum doloret</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ISABEL MARTINEZ</dc:creator>
  <cp:lastModifiedBy>ISABEL MARTINEZ</cp:lastModifiedBy>
  <cp:revision>177</cp:revision>
  <dcterms:created xsi:type="dcterms:W3CDTF">2022-03-29T19:23:34Z</dcterms:created>
  <dcterms:modified xsi:type="dcterms:W3CDTF">2022-06-20T22:48:41Z</dcterms:modified>
</cp:coreProperties>
</file>